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3"/>
  </p:notesMasterIdLst>
  <p:handoutMasterIdLst>
    <p:handoutMasterId r:id="rId24"/>
  </p:handoutMasterIdLst>
  <p:sldIdLst>
    <p:sldId id="283" r:id="rId5"/>
    <p:sldId id="293" r:id="rId6"/>
    <p:sldId id="257" r:id="rId7"/>
    <p:sldId id="258" r:id="rId8"/>
    <p:sldId id="259" r:id="rId9"/>
    <p:sldId id="274" r:id="rId10"/>
    <p:sldId id="284" r:id="rId11"/>
    <p:sldId id="288" r:id="rId12"/>
    <p:sldId id="291" r:id="rId13"/>
    <p:sldId id="273" r:id="rId14"/>
    <p:sldId id="292" r:id="rId15"/>
    <p:sldId id="287" r:id="rId16"/>
    <p:sldId id="275" r:id="rId17"/>
    <p:sldId id="279" r:id="rId18"/>
    <p:sldId id="277" r:id="rId19"/>
    <p:sldId id="268" r:id="rId20"/>
    <p:sldId id="294" r:id="rId21"/>
    <p:sldId id="295"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3535"/>
    <a:srgbClr val="89CDD9"/>
    <a:srgbClr val="81B0BB"/>
    <a:srgbClr val="A05500"/>
    <a:srgbClr val="DFA071"/>
    <a:srgbClr val="F7B774"/>
    <a:srgbClr val="528B9E"/>
    <a:srgbClr val="A5C9D2"/>
    <a:srgbClr val="231B11"/>
    <a:srgbClr val="FAF1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394F279-8366-4FF7-B38E-CCA577648B77}" v="1349" dt="2023-12-14T19:49:32.58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horzBarState="maximized">
    <p:restoredLeft sz="0" autoAdjust="0"/>
    <p:restoredTop sz="88235" autoAdjust="0"/>
  </p:normalViewPr>
  <p:slideViewPr>
    <p:cSldViewPr snapToGrid="0" snapToObjects="1">
      <p:cViewPr varScale="1">
        <p:scale>
          <a:sx n="82" d="100"/>
          <a:sy n="82" d="100"/>
        </p:scale>
        <p:origin x="1190" y="77"/>
      </p:cViewPr>
      <p:guideLst/>
    </p:cSldViewPr>
  </p:slideViewPr>
  <p:notesTextViewPr>
    <p:cViewPr>
      <p:scale>
        <a:sx n="1" d="1"/>
        <a:sy n="1" d="1"/>
      </p:scale>
      <p:origin x="0" y="0"/>
    </p:cViewPr>
  </p:notesTextViewPr>
  <p:notesViewPr>
    <p:cSldViewPr snapToGrid="0" snapToObjects="1">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87AF9F8-4FF1-9842-821B-2704B54B78F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4" name="Footer Placeholder 3">
            <a:extLst>
              <a:ext uri="{FF2B5EF4-FFF2-40B4-BE49-F238E27FC236}">
                <a16:creationId xmlns:a16="http://schemas.microsoft.com/office/drawing/2014/main" id="{29BBCED2-E6C4-B34C-9C27-57B37E73216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CBE07259-CEC8-134D-98BD-E889CF5925D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174BFF1-401E-E140-9517-519C2735B994}" type="slidenum">
              <a:rPr lang="en-US" smtClean="0"/>
              <a:t>‹#›</a:t>
            </a:fld>
            <a:endParaRPr lang="en-US" dirty="0"/>
          </a:p>
        </p:txBody>
      </p:sp>
    </p:spTree>
    <p:extLst>
      <p:ext uri="{BB962C8B-B14F-4D97-AF65-F5344CB8AC3E}">
        <p14:creationId xmlns:p14="http://schemas.microsoft.com/office/powerpoint/2010/main" val="7806783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024A77-B79C-B745-A9E1-1D6D51ED6B5E}" type="datetimeFigureOut">
              <a:rPr lang="en-US" smtClean="0"/>
              <a:t>12/16/2023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B22E3E-6DFE-0042-8B0C-4D2D9BD74D5E}" type="slidenum">
              <a:rPr lang="en-US" smtClean="0"/>
              <a:t>‹#›</a:t>
            </a:fld>
            <a:endParaRPr lang="en-US" dirty="0"/>
          </a:p>
        </p:txBody>
      </p:sp>
    </p:spTree>
    <p:extLst>
      <p:ext uri="{BB962C8B-B14F-4D97-AF65-F5344CB8AC3E}">
        <p14:creationId xmlns:p14="http://schemas.microsoft.com/office/powerpoint/2010/main" val="12698532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4B22E3E-6DFE-0042-8B0C-4D2D9BD74D5E}" type="slidenum">
              <a:rPr lang="en-US" smtClean="0"/>
              <a:t>6</a:t>
            </a:fld>
            <a:endParaRPr lang="en-US" dirty="0"/>
          </a:p>
        </p:txBody>
      </p:sp>
    </p:spTree>
    <p:extLst>
      <p:ext uri="{BB962C8B-B14F-4D97-AF65-F5344CB8AC3E}">
        <p14:creationId xmlns:p14="http://schemas.microsoft.com/office/powerpoint/2010/main" val="30154479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E9985B93-457D-2645-8006-56655BA16ECE}"/>
              </a:ext>
            </a:extLst>
          </p:cNvPr>
          <p:cNvSpPr>
            <a:spLocks noGrp="1"/>
          </p:cNvSpPr>
          <p:nvPr>
            <p:ph type="pic" sz="quarter" idx="11"/>
          </p:nvPr>
        </p:nvSpPr>
        <p:spPr>
          <a:xfrm>
            <a:off x="0" y="0"/>
            <a:ext cx="12192000" cy="6858000"/>
          </a:xfrm>
        </p:spPr>
        <p:txBody>
          <a:bodyPr/>
          <a:lstStyle>
            <a:lvl1pPr>
              <a:defRPr>
                <a:latin typeface="+mn-lt"/>
              </a:defRPr>
            </a:lvl1pPr>
          </a:lstStyle>
          <a:p>
            <a:r>
              <a:rPr lang="en-US"/>
              <a:t>Click icon to add picture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492918" y="5270086"/>
            <a:ext cx="8117840" cy="1062134"/>
          </a:xfrm>
          <a:effectLst>
            <a:outerShdw blurRad="152422" dist="77657" sx="110000" sy="110000" algn="ctr" rotWithShape="0">
              <a:schemeClr val="tx1">
                <a:alpha val="93000"/>
              </a:schemeClr>
            </a:outerShdw>
          </a:effectLst>
        </p:spPr>
        <p:txBody>
          <a:bodyPr anchor="ctr" anchorCtr="0">
            <a:noAutofit/>
          </a:bodyPr>
          <a:lstStyle>
            <a:lvl1pPr marL="0" indent="0" algn="l">
              <a:buNone/>
              <a:defRPr sz="2000" cap="all" spc="0" baseline="0">
                <a:solidFill>
                  <a:schemeClr val="bg1"/>
                </a:solidFill>
                <a:effectLst>
                  <a:outerShdw blurRad="228600" dist="77470" dir="16200000" sx="103000" sy="103000" algn="ctr" rotWithShape="0">
                    <a:schemeClr val="tx1">
                      <a:alpha val="93000"/>
                    </a:schemeClr>
                  </a:outerShdw>
                </a:effectLst>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6" name="Rectangle 5">
            <a:extLst>
              <a:ext uri="{FF2B5EF4-FFF2-40B4-BE49-F238E27FC236}">
                <a16:creationId xmlns:a16="http://schemas.microsoft.com/office/drawing/2014/main" id="{C71EE8A4-7ECF-7343-B9B1-32EB434C36FF}"/>
              </a:ext>
            </a:extLst>
          </p:cNvPr>
          <p:cNvSpPr/>
          <p:nvPr userDrawn="1"/>
        </p:nvSpPr>
        <p:spPr>
          <a:xfrm>
            <a:off x="0" y="3438706"/>
            <a:ext cx="9204267" cy="17099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0" y="3438706"/>
            <a:ext cx="9204267" cy="1709927"/>
          </a:xfrm>
          <a:solidFill>
            <a:schemeClr val="accent1"/>
          </a:solidFill>
          <a:effectLst/>
        </p:spPr>
        <p:txBody>
          <a:bodyPr lIns="1554480" tIns="182880" anchor="ctr" anchorCtr="0">
            <a:noAutofit/>
          </a:bodyPr>
          <a:lstStyle>
            <a:lvl1pPr algn="l">
              <a:defRPr sz="7200">
                <a:solidFill>
                  <a:schemeClr val="bg2">
                    <a:lumMod val="75000"/>
                  </a:schemeClr>
                </a:solidFill>
                <a:effectLst/>
                <a:latin typeface="+mj-lt"/>
              </a:defRPr>
            </a:lvl1pPr>
          </a:lstStyle>
          <a:p>
            <a:r>
              <a:rPr lang="en-US"/>
              <a:t>Click to edit Master title style</a:t>
            </a:r>
            <a:endParaRPr lang="en-US" dirty="0"/>
          </a:p>
        </p:txBody>
      </p:sp>
    </p:spTree>
    <p:extLst>
      <p:ext uri="{BB962C8B-B14F-4D97-AF65-F5344CB8AC3E}">
        <p14:creationId xmlns:p14="http://schemas.microsoft.com/office/powerpoint/2010/main" val="2916498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No Band">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E9985B93-457D-2645-8006-56655BA16ECE}"/>
              </a:ext>
            </a:extLst>
          </p:cNvPr>
          <p:cNvSpPr>
            <a:spLocks noGrp="1"/>
          </p:cNvSpPr>
          <p:nvPr>
            <p:ph type="pic" sz="quarter" idx="11"/>
          </p:nvPr>
        </p:nvSpPr>
        <p:spPr>
          <a:xfrm>
            <a:off x="0" y="0"/>
            <a:ext cx="12192000" cy="6858000"/>
          </a:xfrm>
        </p:spPr>
        <p:txBody>
          <a:bodyPr/>
          <a:lstStyle/>
          <a:p>
            <a:r>
              <a:rPr lang="en-US"/>
              <a:t>Click icon to add picture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492918" y="4526866"/>
            <a:ext cx="6286255" cy="1427894"/>
          </a:xfrm>
          <a:effectLst>
            <a:outerShdw blurRad="152422" dist="77657" sx="110000" sy="110000" algn="ctr" rotWithShape="0">
              <a:schemeClr val="tx1">
                <a:alpha val="93000"/>
              </a:schemeClr>
            </a:outerShdw>
          </a:effectLst>
        </p:spPr>
        <p:txBody>
          <a:bodyPr anchor="ctr" anchorCtr="0">
            <a:normAutofit/>
          </a:bodyPr>
          <a:lstStyle>
            <a:lvl1pPr marL="0" indent="0" algn="l">
              <a:buNone/>
              <a:defRPr sz="1600" spc="0">
                <a:solidFill>
                  <a:schemeClr val="bg1"/>
                </a:solidFill>
                <a:effectLst>
                  <a:outerShdw blurRad="350742" sx="102000" sy="102000" algn="ctr" rotWithShape="0">
                    <a:prstClr val="black">
                      <a:alpha val="40000"/>
                    </a:prstClr>
                  </a:outerShdw>
                </a:effectLst>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492917" y="3371723"/>
            <a:ext cx="6286255" cy="1128589"/>
          </a:xfrm>
          <a:effectLst>
            <a:outerShdw blurRad="63500" dist="150885" sx="102000" sy="102000" algn="ctr" rotWithShape="0">
              <a:prstClr val="black">
                <a:alpha val="40000"/>
              </a:prstClr>
            </a:outerShdw>
          </a:effectLst>
        </p:spPr>
        <p:txBody>
          <a:bodyPr anchor="ctr" anchorCtr="0">
            <a:noAutofit/>
          </a:bodyPr>
          <a:lstStyle>
            <a:lvl1pPr algn="l">
              <a:defRPr sz="5400">
                <a:solidFill>
                  <a:schemeClr val="accent6"/>
                </a:solidFill>
                <a:effectLst/>
                <a:latin typeface="+mj-lt"/>
              </a:defRPr>
            </a:lvl1pPr>
          </a:lstStyle>
          <a:p>
            <a:r>
              <a:rPr lang="en-US"/>
              <a:t>Click to edit Master title style</a:t>
            </a:r>
            <a:endParaRPr lang="en-US" dirty="0"/>
          </a:p>
        </p:txBody>
      </p:sp>
      <p:sp>
        <p:nvSpPr>
          <p:cNvPr id="17" name="Footer Placeholder 2">
            <a:extLst>
              <a:ext uri="{FF2B5EF4-FFF2-40B4-BE49-F238E27FC236}">
                <a16:creationId xmlns:a16="http://schemas.microsoft.com/office/drawing/2014/main" id="{D18A3310-50EE-3142-930B-D378A2C7196F}"/>
              </a:ext>
            </a:extLst>
          </p:cNvPr>
          <p:cNvSpPr>
            <a:spLocks noGrp="1"/>
          </p:cNvSpPr>
          <p:nvPr>
            <p:ph type="ftr" sz="quarter" idx="21"/>
          </p:nvPr>
        </p:nvSpPr>
        <p:spPr>
          <a:xfrm>
            <a:off x="4038600" y="6356350"/>
            <a:ext cx="4114800" cy="365125"/>
          </a:xfrm>
        </p:spPr>
        <p:txBody>
          <a:bodyPr/>
          <a:lstStyle>
            <a:lvl1pPr algn="ctr">
              <a:defRPr>
                <a:solidFill>
                  <a:schemeClr val="bg1"/>
                </a:solidFill>
                <a:latin typeface="+mn-lt"/>
              </a:defRPr>
            </a:lvl1pPr>
          </a:lstStyle>
          <a:p>
            <a:r>
              <a:rPr lang="en-US" dirty="0"/>
              <a:t>PITCH DECK</a:t>
            </a:r>
          </a:p>
        </p:txBody>
      </p:sp>
      <p:sp>
        <p:nvSpPr>
          <p:cNvPr id="18" name="Date Placeholder 3">
            <a:extLst>
              <a:ext uri="{FF2B5EF4-FFF2-40B4-BE49-F238E27FC236}">
                <a16:creationId xmlns:a16="http://schemas.microsoft.com/office/drawing/2014/main" id="{D1020E5D-288E-E247-868A-B07CC082BE33}"/>
              </a:ext>
            </a:extLst>
          </p:cNvPr>
          <p:cNvSpPr>
            <a:spLocks noGrp="1"/>
          </p:cNvSpPr>
          <p:nvPr>
            <p:ph type="dt" sz="half" idx="23"/>
          </p:nvPr>
        </p:nvSpPr>
        <p:spPr>
          <a:xfrm>
            <a:off x="10285388" y="6356350"/>
            <a:ext cx="1429284" cy="365125"/>
          </a:xfrm>
          <a:prstGeom prst="rect">
            <a:avLst/>
          </a:prstGeom>
        </p:spPr>
        <p:txBody>
          <a:bodyPr anchor="ctr"/>
          <a:lstStyle>
            <a:lvl1pPr algn="r">
              <a:defRPr sz="1200">
                <a:solidFill>
                  <a:schemeClr val="bg1"/>
                </a:solidFill>
                <a:latin typeface="+mn-lt"/>
              </a:defRPr>
            </a:lvl1pPr>
          </a:lstStyle>
          <a:p>
            <a:r>
              <a:rPr lang="en-US"/>
              <a:t>6/15/XX</a:t>
            </a:r>
            <a:endParaRPr lang="en-US" dirty="0"/>
          </a:p>
        </p:txBody>
      </p:sp>
      <p:sp>
        <p:nvSpPr>
          <p:cNvPr id="19" name="Slide Number Placeholder 5">
            <a:extLst>
              <a:ext uri="{FF2B5EF4-FFF2-40B4-BE49-F238E27FC236}">
                <a16:creationId xmlns:a16="http://schemas.microsoft.com/office/drawing/2014/main" id="{5C55A823-31F2-AB4B-BB7C-DC2A8B833B64}"/>
              </a:ext>
            </a:extLst>
          </p:cNvPr>
          <p:cNvSpPr>
            <a:spLocks noGrp="1"/>
          </p:cNvSpPr>
          <p:nvPr>
            <p:ph type="sldNum" sz="quarter" idx="24"/>
          </p:nvPr>
        </p:nvSpPr>
        <p:spPr>
          <a:xfrm>
            <a:off x="492917" y="6356350"/>
            <a:ext cx="1104900" cy="365125"/>
          </a:xfrm>
          <a:prstGeom prst="rect">
            <a:avLst/>
          </a:prstGeom>
        </p:spPr>
        <p:txBody>
          <a:bodyPr lIns="91440" anchor="ctr"/>
          <a:lstStyle>
            <a:lvl1pPr>
              <a:defRPr sz="1200">
                <a:solidFill>
                  <a:schemeClr val="bg1"/>
                </a:solidFill>
                <a:latin typeface="+mn-lt"/>
              </a:defRPr>
            </a:lvl1pPr>
          </a:lstStyle>
          <a:p>
            <a:fld id="{D156BFF5-A11A-234E-A308-E7366A28581C}" type="slidenum">
              <a:rPr lang="en-US" smtClean="0"/>
              <a:pPr/>
              <a:t>‹#›</a:t>
            </a:fld>
            <a:endParaRPr lang="en-US" dirty="0"/>
          </a:p>
        </p:txBody>
      </p:sp>
    </p:spTree>
    <p:extLst>
      <p:ext uri="{BB962C8B-B14F-4D97-AF65-F5344CB8AC3E}">
        <p14:creationId xmlns:p14="http://schemas.microsoft.com/office/powerpoint/2010/main" val="29684297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2D9CC-6480-4575-B778-3317BDE476DF}"/>
              </a:ext>
            </a:extLst>
          </p:cNvPr>
          <p:cNvSpPr>
            <a:spLocks noGrp="1"/>
          </p:cNvSpPr>
          <p:nvPr>
            <p:ph type="title"/>
          </p:nvPr>
        </p:nvSpPr>
        <p:spPr>
          <a:xfrm>
            <a:off x="493776" y="365760"/>
            <a:ext cx="11219688" cy="1143000"/>
          </a:xfrm>
        </p:spPr>
        <p:txBody>
          <a:bodyPr>
            <a:normAutofit/>
          </a:bodyPr>
          <a:lstStyle>
            <a:lvl1pPr>
              <a:defRPr sz="5400">
                <a:solidFill>
                  <a:schemeClr val="bg2">
                    <a:lumMod val="75000"/>
                  </a:schemeClr>
                </a:solidFill>
              </a:defRPr>
            </a:lvl1pPr>
          </a:lstStyle>
          <a:p>
            <a:r>
              <a:rPr lang="en-US"/>
              <a:t>Click to edit Master title style</a:t>
            </a:r>
            <a:endParaRPr lang="en-US" dirty="0"/>
          </a:p>
        </p:txBody>
      </p:sp>
      <p:sp>
        <p:nvSpPr>
          <p:cNvPr id="3" name="Footer Placeholder 2">
            <a:extLst>
              <a:ext uri="{FF2B5EF4-FFF2-40B4-BE49-F238E27FC236}">
                <a16:creationId xmlns:a16="http://schemas.microsoft.com/office/drawing/2014/main" id="{16A0AED2-5674-4222-8972-52689F444CEA}"/>
              </a:ext>
            </a:extLst>
          </p:cNvPr>
          <p:cNvSpPr>
            <a:spLocks noGrp="1"/>
          </p:cNvSpPr>
          <p:nvPr>
            <p:ph type="ftr" sz="quarter" idx="10"/>
          </p:nvPr>
        </p:nvSpPr>
        <p:spPr/>
        <p:txBody>
          <a:bodyPr/>
          <a:lstStyle>
            <a:lvl1pPr>
              <a:defRPr>
                <a:solidFill>
                  <a:schemeClr val="accent4"/>
                </a:solidFill>
              </a:defRPr>
            </a:lvl1pPr>
          </a:lstStyle>
          <a:p>
            <a:r>
              <a:rPr lang="en-US" dirty="0"/>
              <a:t>PITCH DECK</a:t>
            </a:r>
          </a:p>
        </p:txBody>
      </p:sp>
      <p:sp>
        <p:nvSpPr>
          <p:cNvPr id="4" name="Date Placeholder 3">
            <a:extLst>
              <a:ext uri="{FF2B5EF4-FFF2-40B4-BE49-F238E27FC236}">
                <a16:creationId xmlns:a16="http://schemas.microsoft.com/office/drawing/2014/main" id="{CC765A4F-AA3E-43FE-A847-E23C0669A463}"/>
              </a:ext>
            </a:extLst>
          </p:cNvPr>
          <p:cNvSpPr>
            <a:spLocks noGrp="1"/>
          </p:cNvSpPr>
          <p:nvPr>
            <p:ph type="dt" sz="half" idx="11"/>
          </p:nvPr>
        </p:nvSpPr>
        <p:spPr>
          <a:xfrm>
            <a:off x="9067800" y="6356350"/>
            <a:ext cx="2645664" cy="365125"/>
          </a:xfrm>
        </p:spPr>
        <p:txBody>
          <a:bodyPr/>
          <a:lstStyle>
            <a:lvl1pPr>
              <a:defRPr>
                <a:solidFill>
                  <a:schemeClr val="accent4"/>
                </a:solidFill>
              </a:defRPr>
            </a:lvl1pPr>
          </a:lstStyle>
          <a:p>
            <a:r>
              <a:rPr lang="en-US"/>
              <a:t>6/15/XX</a:t>
            </a:r>
            <a:endParaRPr lang="en-US" dirty="0"/>
          </a:p>
        </p:txBody>
      </p:sp>
      <p:sp>
        <p:nvSpPr>
          <p:cNvPr id="5" name="Slide Number Placeholder 4">
            <a:extLst>
              <a:ext uri="{FF2B5EF4-FFF2-40B4-BE49-F238E27FC236}">
                <a16:creationId xmlns:a16="http://schemas.microsoft.com/office/drawing/2014/main" id="{0C5E53FA-20A3-4A6C-A6FF-3E65560A0367}"/>
              </a:ext>
            </a:extLst>
          </p:cNvPr>
          <p:cNvSpPr>
            <a:spLocks noGrp="1"/>
          </p:cNvSpPr>
          <p:nvPr>
            <p:ph type="sldNum" sz="quarter" idx="12"/>
          </p:nvPr>
        </p:nvSpPr>
        <p:spPr>
          <a:xfrm>
            <a:off x="493776" y="6356350"/>
            <a:ext cx="992124" cy="365125"/>
          </a:xfrm>
        </p:spPr>
        <p:txBody>
          <a:bodyPr/>
          <a:lstStyle>
            <a:lvl1pPr>
              <a:defRPr>
                <a:solidFill>
                  <a:schemeClr val="accent4"/>
                </a:solidFill>
              </a:defRPr>
            </a:lvl1pPr>
          </a:lstStyle>
          <a:p>
            <a:fld id="{D156BFF5-A11A-234E-A308-E7366A28581C}" type="slidenum">
              <a:rPr lang="en-US" smtClean="0"/>
              <a:pPr/>
              <a:t>‹#›</a:t>
            </a:fld>
            <a:endParaRPr lang="en-US" dirty="0"/>
          </a:p>
        </p:txBody>
      </p:sp>
      <p:sp>
        <p:nvSpPr>
          <p:cNvPr id="7" name="Content Placeholder 6">
            <a:extLst>
              <a:ext uri="{FF2B5EF4-FFF2-40B4-BE49-F238E27FC236}">
                <a16:creationId xmlns:a16="http://schemas.microsoft.com/office/drawing/2014/main" id="{9314D47D-F679-4E7B-BCBF-874BF928A5E4}"/>
              </a:ext>
            </a:extLst>
          </p:cNvPr>
          <p:cNvSpPr>
            <a:spLocks noGrp="1"/>
          </p:cNvSpPr>
          <p:nvPr>
            <p:ph sz="quarter" idx="13"/>
          </p:nvPr>
        </p:nvSpPr>
        <p:spPr>
          <a:xfrm>
            <a:off x="493776" y="1858963"/>
            <a:ext cx="11219688" cy="3829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015737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EFFDD0CA-CA3A-6B4B-B159-01C6EA1B2519}"/>
              </a:ext>
            </a:extLst>
          </p:cNvPr>
          <p:cNvSpPr>
            <a:spLocks noGrp="1"/>
          </p:cNvSpPr>
          <p:nvPr>
            <p:ph type="pic" sz="quarter" idx="12"/>
          </p:nvPr>
        </p:nvSpPr>
        <p:spPr>
          <a:xfrm>
            <a:off x="9053538" y="0"/>
            <a:ext cx="3138461" cy="6858000"/>
          </a:xfrm>
        </p:spPr>
        <p:txBody>
          <a:bodyPr/>
          <a:lstStyle>
            <a:lvl1pPr>
              <a:defRPr>
                <a:latin typeface="+mn-lt"/>
              </a:defRPr>
            </a:lvl1pPr>
          </a:lstStyle>
          <a:p>
            <a:r>
              <a:rPr lang="en-US"/>
              <a:t>Click icon to add picture</a:t>
            </a:r>
            <a:endParaRPr lang="en-US" dirty="0"/>
          </a:p>
        </p:txBody>
      </p:sp>
      <p:sp>
        <p:nvSpPr>
          <p:cNvPr id="15" name="Rectangle 14">
            <a:extLst>
              <a:ext uri="{FF2B5EF4-FFF2-40B4-BE49-F238E27FC236}">
                <a16:creationId xmlns:a16="http://schemas.microsoft.com/office/drawing/2014/main" id="{0D2A4CD6-5B55-2241-968E-97DAA8580DCC}"/>
              </a:ext>
            </a:extLst>
          </p:cNvPr>
          <p:cNvSpPr/>
          <p:nvPr userDrawn="1"/>
        </p:nvSpPr>
        <p:spPr>
          <a:xfrm>
            <a:off x="0" y="0"/>
            <a:ext cx="905894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5" name="Text Placeholder 4">
            <a:extLst>
              <a:ext uri="{FF2B5EF4-FFF2-40B4-BE49-F238E27FC236}">
                <a16:creationId xmlns:a16="http://schemas.microsoft.com/office/drawing/2014/main" id="{189A0273-17AD-8245-A2FA-D01083334AB6}"/>
              </a:ext>
            </a:extLst>
          </p:cNvPr>
          <p:cNvSpPr>
            <a:spLocks noGrp="1"/>
          </p:cNvSpPr>
          <p:nvPr>
            <p:ph type="body" sz="quarter" idx="16" hasCustomPrompt="1"/>
          </p:nvPr>
        </p:nvSpPr>
        <p:spPr>
          <a:xfrm>
            <a:off x="1485900" y="2532888"/>
            <a:ext cx="4876800" cy="3689350"/>
          </a:xfrm>
        </p:spPr>
        <p:txBody>
          <a:bodyPr>
            <a:noAutofit/>
          </a:bodyPr>
          <a:lstStyle>
            <a:lvl1pPr marL="0" indent="0">
              <a:buNone/>
              <a:defRPr sz="41300">
                <a:solidFill>
                  <a:schemeClr val="tx2">
                    <a:lumMod val="60000"/>
                    <a:lumOff val="40000"/>
                    <a:alpha val="20000"/>
                  </a:schemeClr>
                </a:solidFill>
                <a:latin typeface="+mj-lt"/>
              </a:defRPr>
            </a:lvl1pPr>
            <a:lvl2pPr marL="457200" indent="0">
              <a:buNone/>
              <a:defRPr>
                <a:latin typeface="Elephant Pro" pitchFamily="2" charset="0"/>
              </a:defRPr>
            </a:lvl2pPr>
            <a:lvl3pPr marL="914400" indent="0">
              <a:buNone/>
              <a:defRPr>
                <a:latin typeface="Elephant Pro" pitchFamily="2" charset="0"/>
              </a:defRPr>
            </a:lvl3pPr>
            <a:lvl4pPr marL="1371600" indent="0">
              <a:buNone/>
              <a:defRPr>
                <a:latin typeface="Elephant Pro" pitchFamily="2" charset="0"/>
              </a:defRPr>
            </a:lvl4pPr>
            <a:lvl5pPr marL="1828800" indent="0">
              <a:buNone/>
              <a:defRPr>
                <a:latin typeface="Elephant Pro" pitchFamily="2" charset="0"/>
              </a:defRPr>
            </a:lvl5pPr>
          </a:lstStyle>
          <a:p>
            <a:pPr lvl="0"/>
            <a:r>
              <a:rPr lang="en-US" dirty="0"/>
              <a:t>A</a:t>
            </a:r>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487679" y="736979"/>
            <a:ext cx="8052748" cy="1325563"/>
          </a:xfrm>
        </p:spPr>
        <p:txBody>
          <a:bodyPr anchor="ctr" anchorCtr="0">
            <a:normAutofit/>
          </a:bodyPr>
          <a:lstStyle>
            <a:lvl1pPr>
              <a:defRPr sz="5400">
                <a:solidFill>
                  <a:schemeClr val="accent5">
                    <a:lumMod val="60000"/>
                    <a:lumOff val="40000"/>
                  </a:schemeClr>
                </a:solidFill>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487679" y="2112264"/>
            <a:ext cx="3840480" cy="3615522"/>
          </a:xfrm>
        </p:spPr>
        <p:txBody>
          <a:bodyPr>
            <a:normAutofit/>
          </a:bodyPr>
          <a:lstStyle>
            <a:lvl1pPr marL="0" indent="0">
              <a:lnSpc>
                <a:spcPct val="100000"/>
              </a:lnSpc>
              <a:spcBef>
                <a:spcPts val="600"/>
              </a:spcBef>
              <a:buNone/>
              <a:defRPr sz="1600" b="1">
                <a:solidFill>
                  <a:schemeClr val="bg1"/>
                </a:solidFill>
                <a:latin typeface="+mn-lt"/>
              </a:defRPr>
            </a:lvl1pPr>
            <a:lvl2pPr marL="0" indent="0">
              <a:lnSpc>
                <a:spcPct val="100000"/>
              </a:lnSpc>
              <a:spcBef>
                <a:spcPts val="600"/>
              </a:spcBef>
              <a:buNone/>
              <a:defRPr sz="1600">
                <a:solidFill>
                  <a:schemeClr val="bg1"/>
                </a:solidFill>
                <a:latin typeface="+mn-lt"/>
              </a:defRPr>
            </a:lvl2pPr>
            <a:lvl3pPr marL="914400" indent="0">
              <a:lnSpc>
                <a:spcPct val="125000"/>
              </a:lnSpc>
              <a:buNone/>
              <a:defRPr sz="1600">
                <a:solidFill>
                  <a:schemeClr val="bg1"/>
                </a:solidFill>
                <a:latin typeface="+mn-lt"/>
              </a:defRPr>
            </a:lvl3pPr>
            <a:lvl4pPr marL="1371600" indent="0">
              <a:lnSpc>
                <a:spcPct val="125000"/>
              </a:lnSpc>
              <a:buNone/>
              <a:defRPr sz="1600">
                <a:solidFill>
                  <a:schemeClr val="bg1"/>
                </a:solidFill>
                <a:latin typeface="+mn-lt"/>
              </a:defRPr>
            </a:lvl4pPr>
            <a:lvl5pPr marL="1828800" indent="0">
              <a:lnSpc>
                <a:spcPct val="125000"/>
              </a:lnSpc>
              <a:buNone/>
              <a:defRPr sz="1600">
                <a:solidFill>
                  <a:schemeClr val="bg1"/>
                </a:solidFill>
                <a:latin typeface="+mn-lt"/>
              </a:defRPr>
            </a:lvl5pPr>
          </a:lstStyle>
          <a:p>
            <a:pPr lvl="0"/>
            <a:r>
              <a:rPr lang="en-US"/>
              <a:t>Click to edit Master text styles</a:t>
            </a:r>
          </a:p>
          <a:p>
            <a:pPr lvl="1"/>
            <a:r>
              <a:rPr lang="en-US"/>
              <a:t>Second level</a:t>
            </a:r>
          </a:p>
        </p:txBody>
      </p:sp>
      <p:sp>
        <p:nvSpPr>
          <p:cNvPr id="9" name="Content Placeholder 2">
            <a:extLst>
              <a:ext uri="{FF2B5EF4-FFF2-40B4-BE49-F238E27FC236}">
                <a16:creationId xmlns:a16="http://schemas.microsoft.com/office/drawing/2014/main" id="{D86F08CA-81DF-F947-B8E0-693791CF0074}"/>
              </a:ext>
            </a:extLst>
          </p:cNvPr>
          <p:cNvSpPr>
            <a:spLocks noGrp="1"/>
          </p:cNvSpPr>
          <p:nvPr>
            <p:ph idx="15"/>
          </p:nvPr>
        </p:nvSpPr>
        <p:spPr>
          <a:xfrm>
            <a:off x="4699947" y="2112264"/>
            <a:ext cx="3840480" cy="3615522"/>
          </a:xfrm>
        </p:spPr>
        <p:txBody>
          <a:bodyPr>
            <a:normAutofit/>
          </a:bodyPr>
          <a:lstStyle>
            <a:lvl1pPr marL="0" indent="0">
              <a:lnSpc>
                <a:spcPct val="100000"/>
              </a:lnSpc>
              <a:spcBef>
                <a:spcPts val="600"/>
              </a:spcBef>
              <a:buNone/>
              <a:defRPr sz="1600" b="1">
                <a:solidFill>
                  <a:schemeClr val="bg1"/>
                </a:solidFill>
                <a:latin typeface="+mn-lt"/>
              </a:defRPr>
            </a:lvl1pPr>
            <a:lvl2pPr marL="0" indent="0">
              <a:lnSpc>
                <a:spcPct val="100000"/>
              </a:lnSpc>
              <a:spcBef>
                <a:spcPts val="600"/>
              </a:spcBef>
              <a:buNone/>
              <a:defRPr sz="1600">
                <a:solidFill>
                  <a:schemeClr val="bg1"/>
                </a:solidFill>
                <a:latin typeface="+mn-lt"/>
              </a:defRPr>
            </a:lvl2pPr>
            <a:lvl3pPr marL="914400" indent="0">
              <a:lnSpc>
                <a:spcPct val="125000"/>
              </a:lnSpc>
              <a:buNone/>
              <a:defRPr sz="1600">
                <a:solidFill>
                  <a:schemeClr val="bg1"/>
                </a:solidFill>
                <a:latin typeface="+mn-lt"/>
              </a:defRPr>
            </a:lvl3pPr>
            <a:lvl4pPr marL="1371600" indent="0">
              <a:lnSpc>
                <a:spcPct val="125000"/>
              </a:lnSpc>
              <a:buNone/>
              <a:defRPr sz="1600">
                <a:solidFill>
                  <a:schemeClr val="bg1"/>
                </a:solidFill>
                <a:latin typeface="+mn-lt"/>
              </a:defRPr>
            </a:lvl4pPr>
            <a:lvl5pPr marL="1828800" indent="0">
              <a:lnSpc>
                <a:spcPct val="125000"/>
              </a:lnSpc>
              <a:buNone/>
              <a:defRPr sz="1600">
                <a:solidFill>
                  <a:schemeClr val="bg1"/>
                </a:solidFill>
                <a:latin typeface="+mn-lt"/>
              </a:defRPr>
            </a:lvl5pPr>
          </a:lstStyle>
          <a:p>
            <a:pPr lvl="0"/>
            <a:r>
              <a:rPr lang="en-US"/>
              <a:t>Click to edit Master text styles</a:t>
            </a:r>
          </a:p>
          <a:p>
            <a:pPr lvl="1"/>
            <a:r>
              <a:rPr lang="en-US"/>
              <a:t>Second level</a:t>
            </a:r>
          </a:p>
        </p:txBody>
      </p:sp>
      <p:sp>
        <p:nvSpPr>
          <p:cNvPr id="8" name="Date Placeholder 3">
            <a:extLst>
              <a:ext uri="{FF2B5EF4-FFF2-40B4-BE49-F238E27FC236}">
                <a16:creationId xmlns:a16="http://schemas.microsoft.com/office/drawing/2014/main" id="{323D570B-86E3-CA47-81D9-EDC9161E0614}"/>
              </a:ext>
            </a:extLst>
          </p:cNvPr>
          <p:cNvSpPr>
            <a:spLocks noGrp="1"/>
          </p:cNvSpPr>
          <p:nvPr>
            <p:ph type="dt" sz="half" idx="2"/>
          </p:nvPr>
        </p:nvSpPr>
        <p:spPr>
          <a:xfrm>
            <a:off x="6453352" y="6356350"/>
            <a:ext cx="2087076" cy="365125"/>
          </a:xfrm>
          <a:prstGeom prst="rect">
            <a:avLst/>
          </a:prstGeom>
        </p:spPr>
        <p:txBody>
          <a:bodyPr anchor="ctr"/>
          <a:lstStyle>
            <a:lvl1pPr algn="r">
              <a:defRPr sz="1200">
                <a:solidFill>
                  <a:schemeClr val="bg1"/>
                </a:solidFill>
                <a:latin typeface="+mn-lt"/>
              </a:defRPr>
            </a:lvl1pPr>
          </a:lstStyle>
          <a:p>
            <a:r>
              <a:rPr lang="en-US"/>
              <a:t>6/15/XX</a:t>
            </a:r>
            <a:endParaRPr lang="en-US" dirty="0"/>
          </a:p>
        </p:txBody>
      </p:sp>
      <p:sp>
        <p:nvSpPr>
          <p:cNvPr id="20" name="Slide Number Placeholder 5">
            <a:extLst>
              <a:ext uri="{FF2B5EF4-FFF2-40B4-BE49-F238E27FC236}">
                <a16:creationId xmlns:a16="http://schemas.microsoft.com/office/drawing/2014/main" id="{7511E021-8C30-504E-A564-A97BE3ACC5AB}"/>
              </a:ext>
            </a:extLst>
          </p:cNvPr>
          <p:cNvSpPr>
            <a:spLocks noGrp="1"/>
          </p:cNvSpPr>
          <p:nvPr>
            <p:ph type="sldNum" sz="quarter" idx="4"/>
          </p:nvPr>
        </p:nvSpPr>
        <p:spPr>
          <a:xfrm>
            <a:off x="492917" y="6356350"/>
            <a:ext cx="1104900" cy="365125"/>
          </a:xfrm>
          <a:prstGeom prst="rect">
            <a:avLst/>
          </a:prstGeom>
        </p:spPr>
        <p:txBody>
          <a:bodyPr lIns="91440" anchor="ctr"/>
          <a:lstStyle>
            <a:lvl1pPr>
              <a:defRPr sz="1200">
                <a:solidFill>
                  <a:schemeClr val="bg1"/>
                </a:solidFill>
                <a:latin typeface="+mn-lt"/>
              </a:defRPr>
            </a:lvl1pPr>
          </a:lstStyle>
          <a:p>
            <a:fld id="{D156BFF5-A11A-234E-A308-E7366A28581C}" type="slidenum">
              <a:rPr lang="en-US" smtClean="0"/>
              <a:pPr/>
              <a:t>‹#›</a:t>
            </a:fld>
            <a:endParaRPr lang="en-US" dirty="0"/>
          </a:p>
        </p:txBody>
      </p:sp>
      <p:sp>
        <p:nvSpPr>
          <p:cNvPr id="21" name="Footer Placeholder 16">
            <a:extLst>
              <a:ext uri="{FF2B5EF4-FFF2-40B4-BE49-F238E27FC236}">
                <a16:creationId xmlns:a16="http://schemas.microsoft.com/office/drawing/2014/main" id="{BE541518-B2D8-2B49-A671-6816AB3669C5}"/>
              </a:ext>
            </a:extLst>
          </p:cNvPr>
          <p:cNvSpPr>
            <a:spLocks noGrp="1"/>
          </p:cNvSpPr>
          <p:nvPr>
            <p:ph type="ftr" sz="quarter" idx="14"/>
          </p:nvPr>
        </p:nvSpPr>
        <p:spPr>
          <a:xfrm>
            <a:off x="2865020" y="6356350"/>
            <a:ext cx="3298065" cy="365125"/>
          </a:xfrm>
          <a:prstGeom prst="rect">
            <a:avLst/>
          </a:prstGeom>
        </p:spPr>
        <p:txBody>
          <a:bodyPr/>
          <a:lstStyle>
            <a:lvl1pPr algn="ctr">
              <a:defRPr>
                <a:latin typeface="+mn-lt"/>
              </a:defRPr>
            </a:lvl1pPr>
          </a:lstStyle>
          <a:p>
            <a:r>
              <a:rPr lang="en-US" dirty="0"/>
              <a:t>PITCH DECK</a:t>
            </a:r>
          </a:p>
        </p:txBody>
      </p:sp>
    </p:spTree>
    <p:extLst>
      <p:ext uri="{BB962C8B-B14F-4D97-AF65-F5344CB8AC3E}">
        <p14:creationId xmlns:p14="http://schemas.microsoft.com/office/powerpoint/2010/main" val="2782271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26920FAD-32AF-2040-A860-343F1039606F}"/>
              </a:ext>
            </a:extLst>
          </p:cNvPr>
          <p:cNvSpPr>
            <a:spLocks noGrp="1"/>
          </p:cNvSpPr>
          <p:nvPr>
            <p:ph type="pic" sz="quarter" idx="12"/>
          </p:nvPr>
        </p:nvSpPr>
        <p:spPr>
          <a:xfrm>
            <a:off x="0" y="0"/>
            <a:ext cx="6096000" cy="6857999"/>
          </a:xfrm>
        </p:spPr>
        <p:txBody>
          <a:bodyPr/>
          <a:lstStyle>
            <a:lvl1pPr>
              <a:defRPr>
                <a:latin typeface="+mn-lt"/>
              </a:defRPr>
            </a:lvl1pPr>
          </a:lstStyle>
          <a:p>
            <a:r>
              <a:rPr lang="en-US"/>
              <a:t>Click icon to add picture</a:t>
            </a:r>
            <a:endParaRPr lang="en-US" dirty="0"/>
          </a:p>
        </p:txBody>
      </p:sp>
      <p:sp>
        <p:nvSpPr>
          <p:cNvPr id="12" name="Text Placeholder 11">
            <a:extLst>
              <a:ext uri="{FF2B5EF4-FFF2-40B4-BE49-F238E27FC236}">
                <a16:creationId xmlns:a16="http://schemas.microsoft.com/office/drawing/2014/main" id="{666DD3F9-667C-DF4D-8A62-CB6D43B65D23}"/>
              </a:ext>
            </a:extLst>
          </p:cNvPr>
          <p:cNvSpPr>
            <a:spLocks noGrp="1"/>
          </p:cNvSpPr>
          <p:nvPr>
            <p:ph type="body" sz="quarter" idx="11" hasCustomPrompt="1"/>
          </p:nvPr>
        </p:nvSpPr>
        <p:spPr>
          <a:xfrm>
            <a:off x="2162846" y="2550997"/>
            <a:ext cx="4669707" cy="4259377"/>
          </a:xfrm>
        </p:spPr>
        <p:txBody>
          <a:bodyPr anchor="t" anchorCtr="0">
            <a:noAutofit/>
          </a:bodyPr>
          <a:lstStyle>
            <a:lvl1pPr marL="0" indent="0">
              <a:buNone/>
              <a:defRPr sz="41300">
                <a:solidFill>
                  <a:schemeClr val="accent3">
                    <a:alpha val="40000"/>
                  </a:schemeClr>
                </a:solidFill>
                <a:latin typeface="+mj-lt"/>
              </a:defRPr>
            </a:lvl1pPr>
            <a:lvl2pPr marL="457200" indent="0">
              <a:buNone/>
              <a:defRPr sz="19900">
                <a:solidFill>
                  <a:schemeClr val="accent3">
                    <a:alpha val="40000"/>
                  </a:schemeClr>
                </a:solidFill>
                <a:latin typeface="+mj-lt"/>
              </a:defRPr>
            </a:lvl2pPr>
            <a:lvl3pPr marL="914400" indent="0">
              <a:buNone/>
              <a:defRPr sz="16600">
                <a:solidFill>
                  <a:schemeClr val="accent3">
                    <a:alpha val="40000"/>
                  </a:schemeClr>
                </a:solidFill>
                <a:latin typeface="+mj-lt"/>
              </a:defRPr>
            </a:lvl3pPr>
            <a:lvl4pPr marL="1371600" indent="0">
              <a:buNone/>
              <a:defRPr sz="13800">
                <a:solidFill>
                  <a:schemeClr val="accent3">
                    <a:alpha val="40000"/>
                  </a:schemeClr>
                </a:solidFill>
                <a:latin typeface="+mj-lt"/>
              </a:defRPr>
            </a:lvl4pPr>
            <a:lvl5pPr marL="1828800" indent="0">
              <a:buNone/>
              <a:defRPr sz="13800">
                <a:solidFill>
                  <a:schemeClr val="accent3">
                    <a:alpha val="40000"/>
                  </a:schemeClr>
                </a:solidFill>
                <a:latin typeface="+mj-lt"/>
              </a:defRPr>
            </a:lvl5pPr>
          </a:lstStyle>
          <a:p>
            <a:pPr lvl="0"/>
            <a:r>
              <a:rPr lang="en-US" dirty="0"/>
              <a:t>A</a:t>
            </a:r>
          </a:p>
        </p:txBody>
      </p:sp>
      <p:sp>
        <p:nvSpPr>
          <p:cNvPr id="8" name="Rectangle 7">
            <a:extLst>
              <a:ext uri="{FF2B5EF4-FFF2-40B4-BE49-F238E27FC236}">
                <a16:creationId xmlns:a16="http://schemas.microsoft.com/office/drawing/2014/main" id="{176740CC-94D6-7C4B-A4B5-6E42F760302D}"/>
              </a:ext>
            </a:extLst>
          </p:cNvPr>
          <p:cNvSpPr/>
          <p:nvPr userDrawn="1"/>
        </p:nvSpPr>
        <p:spPr>
          <a:xfrm>
            <a:off x="6096001" y="0"/>
            <a:ext cx="6096000" cy="68580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ooter Placeholder 16">
            <a:extLst>
              <a:ext uri="{FF2B5EF4-FFF2-40B4-BE49-F238E27FC236}">
                <a16:creationId xmlns:a16="http://schemas.microsoft.com/office/drawing/2014/main" id="{D6639436-AAAE-FA4E-8766-8E980B9292D4}"/>
              </a:ext>
            </a:extLst>
          </p:cNvPr>
          <p:cNvSpPr>
            <a:spLocks noGrp="1"/>
          </p:cNvSpPr>
          <p:nvPr>
            <p:ph type="ftr" sz="quarter" idx="14"/>
          </p:nvPr>
        </p:nvSpPr>
        <p:spPr>
          <a:xfrm>
            <a:off x="6588916" y="6356350"/>
            <a:ext cx="3281511" cy="365125"/>
          </a:xfrm>
          <a:prstGeom prst="rect">
            <a:avLst/>
          </a:prstGeom>
        </p:spPr>
        <p:txBody>
          <a:bodyPr/>
          <a:lstStyle>
            <a:lvl1pPr algn="l">
              <a:defRPr>
                <a:latin typeface="+mn-lt"/>
              </a:defRPr>
            </a:lvl1pPr>
          </a:lstStyle>
          <a:p>
            <a:r>
              <a:rPr lang="en-US" dirty="0"/>
              <a:t>PITCH DECK</a:t>
            </a:r>
          </a:p>
        </p:txBody>
      </p:sp>
      <p:sp>
        <p:nvSpPr>
          <p:cNvPr id="16" name="Date Placeholder 3">
            <a:extLst>
              <a:ext uri="{FF2B5EF4-FFF2-40B4-BE49-F238E27FC236}">
                <a16:creationId xmlns:a16="http://schemas.microsoft.com/office/drawing/2014/main" id="{2981B3D7-1407-6B44-A7B2-6AC1B511E478}"/>
              </a:ext>
            </a:extLst>
          </p:cNvPr>
          <p:cNvSpPr>
            <a:spLocks noGrp="1"/>
          </p:cNvSpPr>
          <p:nvPr>
            <p:ph type="dt" sz="half" idx="2"/>
          </p:nvPr>
        </p:nvSpPr>
        <p:spPr>
          <a:xfrm>
            <a:off x="10346788" y="6356350"/>
            <a:ext cx="1367884" cy="365125"/>
          </a:xfrm>
          <a:prstGeom prst="rect">
            <a:avLst/>
          </a:prstGeom>
        </p:spPr>
        <p:txBody>
          <a:bodyPr anchor="ctr"/>
          <a:lstStyle>
            <a:lvl1pPr algn="r">
              <a:defRPr sz="1200">
                <a:solidFill>
                  <a:schemeClr val="bg1"/>
                </a:solidFill>
                <a:latin typeface="+mn-lt"/>
              </a:defRPr>
            </a:lvl1pPr>
          </a:lstStyle>
          <a:p>
            <a:r>
              <a:rPr lang="en-US"/>
              <a:t>6/15/XX</a:t>
            </a:r>
            <a:endParaRPr lang="en-US" dirty="0"/>
          </a:p>
        </p:txBody>
      </p:sp>
      <p:sp>
        <p:nvSpPr>
          <p:cNvPr id="18" name="Title 1">
            <a:extLst>
              <a:ext uri="{FF2B5EF4-FFF2-40B4-BE49-F238E27FC236}">
                <a16:creationId xmlns:a16="http://schemas.microsoft.com/office/drawing/2014/main" id="{8098318E-D0F8-004B-BE72-2F8AB949F015}"/>
              </a:ext>
            </a:extLst>
          </p:cNvPr>
          <p:cNvSpPr>
            <a:spLocks noGrp="1"/>
          </p:cNvSpPr>
          <p:nvPr>
            <p:ph type="title"/>
          </p:nvPr>
        </p:nvSpPr>
        <p:spPr>
          <a:xfrm>
            <a:off x="6588917" y="944457"/>
            <a:ext cx="5125755" cy="1130788"/>
          </a:xfrm>
        </p:spPr>
        <p:txBody>
          <a:bodyPr anchor="t" anchorCtr="0">
            <a:normAutofit/>
          </a:bodyPr>
          <a:lstStyle>
            <a:lvl1pPr>
              <a:defRPr sz="5400">
                <a:solidFill>
                  <a:schemeClr val="bg1"/>
                </a:solidFill>
                <a:latin typeface="+mj-lt"/>
              </a:defRPr>
            </a:lvl1pPr>
          </a:lstStyle>
          <a:p>
            <a:r>
              <a:rPr lang="en-US"/>
              <a:t>Click to edit Master title style</a:t>
            </a:r>
            <a:endParaRPr lang="en-US" dirty="0"/>
          </a:p>
        </p:txBody>
      </p:sp>
      <p:sp>
        <p:nvSpPr>
          <p:cNvPr id="19" name="Text Placeholder 2">
            <a:extLst>
              <a:ext uri="{FF2B5EF4-FFF2-40B4-BE49-F238E27FC236}">
                <a16:creationId xmlns:a16="http://schemas.microsoft.com/office/drawing/2014/main" id="{212BBA9E-4372-3F49-98B6-EF81225A7133}"/>
              </a:ext>
            </a:extLst>
          </p:cNvPr>
          <p:cNvSpPr>
            <a:spLocks noGrp="1"/>
          </p:cNvSpPr>
          <p:nvPr>
            <p:ph type="body" idx="1"/>
          </p:nvPr>
        </p:nvSpPr>
        <p:spPr>
          <a:xfrm>
            <a:off x="6588916" y="2125820"/>
            <a:ext cx="4983480" cy="3787723"/>
          </a:xfrm>
        </p:spPr>
        <p:txBody>
          <a:bodyPr>
            <a:normAutofit/>
          </a:bodyPr>
          <a:lstStyle>
            <a:lvl1pPr marL="0" indent="0">
              <a:lnSpc>
                <a:spcPct val="150000"/>
              </a:lnSpc>
              <a:buNone/>
              <a:defRPr sz="1600">
                <a:solidFill>
                  <a:schemeClr val="bg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0" name="Slide Number Placeholder 5">
            <a:extLst>
              <a:ext uri="{FF2B5EF4-FFF2-40B4-BE49-F238E27FC236}">
                <a16:creationId xmlns:a16="http://schemas.microsoft.com/office/drawing/2014/main" id="{644A393A-1B5E-6F4D-A879-945404068B99}"/>
              </a:ext>
            </a:extLst>
          </p:cNvPr>
          <p:cNvSpPr>
            <a:spLocks noGrp="1"/>
          </p:cNvSpPr>
          <p:nvPr>
            <p:ph type="sldNum" sz="quarter" idx="4"/>
          </p:nvPr>
        </p:nvSpPr>
        <p:spPr>
          <a:xfrm>
            <a:off x="492917" y="6356350"/>
            <a:ext cx="1104900" cy="365125"/>
          </a:xfrm>
          <a:prstGeom prst="rect">
            <a:avLst/>
          </a:prstGeom>
        </p:spPr>
        <p:txBody>
          <a:bodyPr lIns="91440" anchor="ctr"/>
          <a:lstStyle>
            <a:lvl1pPr>
              <a:defRPr sz="1200">
                <a:solidFill>
                  <a:schemeClr val="bg1"/>
                </a:solidFill>
                <a:latin typeface="+mn-lt"/>
              </a:defRPr>
            </a:lvl1pPr>
          </a:lstStyle>
          <a:p>
            <a:fld id="{D156BFF5-A11A-234E-A308-E7366A28581C}" type="slidenum">
              <a:rPr lang="en-US" smtClean="0"/>
              <a:pPr/>
              <a:t>‹#›</a:t>
            </a:fld>
            <a:endParaRPr lang="en-US" dirty="0"/>
          </a:p>
        </p:txBody>
      </p:sp>
    </p:spTree>
    <p:extLst>
      <p:ext uri="{BB962C8B-B14F-4D97-AF65-F5344CB8AC3E}">
        <p14:creationId xmlns:p14="http://schemas.microsoft.com/office/powerpoint/2010/main" val="796222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Agenda">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26920FAD-32AF-2040-A860-343F1039606F}"/>
              </a:ext>
            </a:extLst>
          </p:cNvPr>
          <p:cNvSpPr>
            <a:spLocks noGrp="1"/>
          </p:cNvSpPr>
          <p:nvPr>
            <p:ph type="pic" sz="quarter" idx="12"/>
          </p:nvPr>
        </p:nvSpPr>
        <p:spPr>
          <a:xfrm>
            <a:off x="0" y="0"/>
            <a:ext cx="6096000" cy="6857999"/>
          </a:xfrm>
        </p:spPr>
        <p:txBody>
          <a:bodyPr/>
          <a:lstStyle>
            <a:lvl1pPr>
              <a:defRPr>
                <a:latin typeface="+mn-lt"/>
              </a:defRPr>
            </a:lvl1pPr>
          </a:lstStyle>
          <a:p>
            <a:r>
              <a:rPr lang="en-US"/>
              <a:t>Click icon to add picture</a:t>
            </a:r>
            <a:endParaRPr lang="en-US" dirty="0"/>
          </a:p>
        </p:txBody>
      </p:sp>
      <p:sp>
        <p:nvSpPr>
          <p:cNvPr id="8" name="Rectangle 7">
            <a:extLst>
              <a:ext uri="{FF2B5EF4-FFF2-40B4-BE49-F238E27FC236}">
                <a16:creationId xmlns:a16="http://schemas.microsoft.com/office/drawing/2014/main" id="{176740CC-94D6-7C4B-A4B5-6E42F760302D}"/>
              </a:ext>
            </a:extLst>
          </p:cNvPr>
          <p:cNvSpPr/>
          <p:nvPr userDrawn="1"/>
        </p:nvSpPr>
        <p:spPr>
          <a:xfrm>
            <a:off x="6096001" y="0"/>
            <a:ext cx="6096000" cy="68580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ooter Placeholder 16">
            <a:extLst>
              <a:ext uri="{FF2B5EF4-FFF2-40B4-BE49-F238E27FC236}">
                <a16:creationId xmlns:a16="http://schemas.microsoft.com/office/drawing/2014/main" id="{D6639436-AAAE-FA4E-8766-8E980B9292D4}"/>
              </a:ext>
            </a:extLst>
          </p:cNvPr>
          <p:cNvSpPr>
            <a:spLocks noGrp="1"/>
          </p:cNvSpPr>
          <p:nvPr>
            <p:ph type="ftr" sz="quarter" idx="14"/>
          </p:nvPr>
        </p:nvSpPr>
        <p:spPr>
          <a:xfrm>
            <a:off x="6588916" y="6356350"/>
            <a:ext cx="3281511" cy="365125"/>
          </a:xfrm>
          <a:prstGeom prst="rect">
            <a:avLst/>
          </a:prstGeom>
        </p:spPr>
        <p:txBody>
          <a:bodyPr/>
          <a:lstStyle>
            <a:lvl1pPr algn="l">
              <a:defRPr>
                <a:latin typeface="+mn-lt"/>
              </a:defRPr>
            </a:lvl1pPr>
          </a:lstStyle>
          <a:p>
            <a:r>
              <a:rPr lang="en-US" dirty="0"/>
              <a:t>PITCH DECK</a:t>
            </a:r>
          </a:p>
        </p:txBody>
      </p:sp>
      <p:sp>
        <p:nvSpPr>
          <p:cNvPr id="16" name="Date Placeholder 3">
            <a:extLst>
              <a:ext uri="{FF2B5EF4-FFF2-40B4-BE49-F238E27FC236}">
                <a16:creationId xmlns:a16="http://schemas.microsoft.com/office/drawing/2014/main" id="{2981B3D7-1407-6B44-A7B2-6AC1B511E478}"/>
              </a:ext>
            </a:extLst>
          </p:cNvPr>
          <p:cNvSpPr>
            <a:spLocks noGrp="1"/>
          </p:cNvSpPr>
          <p:nvPr>
            <p:ph type="dt" sz="half" idx="2"/>
          </p:nvPr>
        </p:nvSpPr>
        <p:spPr>
          <a:xfrm>
            <a:off x="10346788" y="6356350"/>
            <a:ext cx="1367884" cy="365125"/>
          </a:xfrm>
          <a:prstGeom prst="rect">
            <a:avLst/>
          </a:prstGeom>
        </p:spPr>
        <p:txBody>
          <a:bodyPr anchor="ctr"/>
          <a:lstStyle>
            <a:lvl1pPr algn="r">
              <a:defRPr sz="1200">
                <a:solidFill>
                  <a:schemeClr val="bg1"/>
                </a:solidFill>
                <a:latin typeface="+mn-lt"/>
              </a:defRPr>
            </a:lvl1pPr>
          </a:lstStyle>
          <a:p>
            <a:r>
              <a:rPr lang="en-US"/>
              <a:t>6/15/XX</a:t>
            </a:r>
            <a:endParaRPr lang="en-US" dirty="0"/>
          </a:p>
        </p:txBody>
      </p:sp>
      <p:sp>
        <p:nvSpPr>
          <p:cNvPr id="18" name="Title 1">
            <a:extLst>
              <a:ext uri="{FF2B5EF4-FFF2-40B4-BE49-F238E27FC236}">
                <a16:creationId xmlns:a16="http://schemas.microsoft.com/office/drawing/2014/main" id="{8098318E-D0F8-004B-BE72-2F8AB949F015}"/>
              </a:ext>
            </a:extLst>
          </p:cNvPr>
          <p:cNvSpPr>
            <a:spLocks noGrp="1"/>
          </p:cNvSpPr>
          <p:nvPr>
            <p:ph type="title"/>
          </p:nvPr>
        </p:nvSpPr>
        <p:spPr>
          <a:xfrm>
            <a:off x="6588917" y="944457"/>
            <a:ext cx="5125755" cy="1130788"/>
          </a:xfrm>
        </p:spPr>
        <p:txBody>
          <a:bodyPr anchor="t" anchorCtr="0">
            <a:normAutofit/>
          </a:bodyPr>
          <a:lstStyle>
            <a:lvl1pPr>
              <a:defRPr sz="5400">
                <a:solidFill>
                  <a:schemeClr val="bg1"/>
                </a:solidFill>
                <a:latin typeface="+mj-lt"/>
              </a:defRPr>
            </a:lvl1pPr>
          </a:lstStyle>
          <a:p>
            <a:r>
              <a:rPr lang="en-US"/>
              <a:t>Click to edit Master title style</a:t>
            </a:r>
            <a:endParaRPr lang="en-US" dirty="0"/>
          </a:p>
        </p:txBody>
      </p:sp>
      <p:sp>
        <p:nvSpPr>
          <p:cNvPr id="19" name="Text Placeholder 2">
            <a:extLst>
              <a:ext uri="{FF2B5EF4-FFF2-40B4-BE49-F238E27FC236}">
                <a16:creationId xmlns:a16="http://schemas.microsoft.com/office/drawing/2014/main" id="{212BBA9E-4372-3F49-98B6-EF81225A7133}"/>
              </a:ext>
            </a:extLst>
          </p:cNvPr>
          <p:cNvSpPr>
            <a:spLocks noGrp="1"/>
          </p:cNvSpPr>
          <p:nvPr>
            <p:ph type="body" idx="1"/>
          </p:nvPr>
        </p:nvSpPr>
        <p:spPr>
          <a:xfrm>
            <a:off x="6588916" y="2642616"/>
            <a:ext cx="4983480" cy="3264408"/>
          </a:xfrm>
        </p:spPr>
        <p:txBody>
          <a:bodyPr>
            <a:normAutofit/>
          </a:bodyPr>
          <a:lstStyle>
            <a:lvl1pPr marL="0" indent="0">
              <a:lnSpc>
                <a:spcPct val="150000"/>
              </a:lnSpc>
              <a:buNone/>
              <a:defRPr sz="1600">
                <a:solidFill>
                  <a:schemeClr val="bg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0" name="Slide Number Placeholder 5">
            <a:extLst>
              <a:ext uri="{FF2B5EF4-FFF2-40B4-BE49-F238E27FC236}">
                <a16:creationId xmlns:a16="http://schemas.microsoft.com/office/drawing/2014/main" id="{644A393A-1B5E-6F4D-A879-945404068B99}"/>
              </a:ext>
            </a:extLst>
          </p:cNvPr>
          <p:cNvSpPr>
            <a:spLocks noGrp="1"/>
          </p:cNvSpPr>
          <p:nvPr>
            <p:ph type="sldNum" sz="quarter" idx="4"/>
          </p:nvPr>
        </p:nvSpPr>
        <p:spPr>
          <a:xfrm>
            <a:off x="492917" y="6356350"/>
            <a:ext cx="1104900" cy="365125"/>
          </a:xfrm>
          <a:prstGeom prst="rect">
            <a:avLst/>
          </a:prstGeom>
        </p:spPr>
        <p:txBody>
          <a:bodyPr lIns="91440" anchor="ctr"/>
          <a:lstStyle>
            <a:lvl1pPr>
              <a:defRPr sz="1200">
                <a:solidFill>
                  <a:schemeClr val="accent4"/>
                </a:solidFill>
                <a:latin typeface="+mn-lt"/>
              </a:defRPr>
            </a:lvl1pPr>
          </a:lstStyle>
          <a:p>
            <a:fld id="{D156BFF5-A11A-234E-A308-E7366A28581C}" type="slidenum">
              <a:rPr lang="en-US" smtClean="0"/>
              <a:pPr/>
              <a:t>‹#›</a:t>
            </a:fld>
            <a:endParaRPr lang="en-US" dirty="0"/>
          </a:p>
        </p:txBody>
      </p:sp>
    </p:spTree>
    <p:extLst>
      <p:ext uri="{BB962C8B-B14F-4D97-AF65-F5344CB8AC3E}">
        <p14:creationId xmlns:p14="http://schemas.microsoft.com/office/powerpoint/2010/main" val="1251697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Two Photo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92CC91C-66CB-964D-8640-FF553C4B3F68}"/>
              </a:ext>
            </a:extLst>
          </p:cNvPr>
          <p:cNvSpPr/>
          <p:nvPr userDrawn="1"/>
        </p:nvSpPr>
        <p:spPr>
          <a:xfrm>
            <a:off x="6090674" y="0"/>
            <a:ext cx="61013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Picture Placeholder 13">
            <a:extLst>
              <a:ext uri="{FF2B5EF4-FFF2-40B4-BE49-F238E27FC236}">
                <a16:creationId xmlns:a16="http://schemas.microsoft.com/office/drawing/2014/main" id="{43F23101-BBDC-6E48-B061-F3188397AB15}"/>
              </a:ext>
            </a:extLst>
          </p:cNvPr>
          <p:cNvSpPr>
            <a:spLocks noGrp="1"/>
          </p:cNvSpPr>
          <p:nvPr>
            <p:ph type="pic" sz="quarter" idx="12"/>
          </p:nvPr>
        </p:nvSpPr>
        <p:spPr>
          <a:xfrm>
            <a:off x="0" y="-1"/>
            <a:ext cx="6090674" cy="5178129"/>
          </a:xfrm>
        </p:spPr>
        <p:txBody>
          <a:bodyPr/>
          <a:lstStyle>
            <a:lvl1pPr>
              <a:defRPr>
                <a:latin typeface="+mn-lt"/>
              </a:defRPr>
            </a:lvl1pPr>
          </a:lstStyle>
          <a:p>
            <a:r>
              <a:rPr lang="en-US"/>
              <a:t>Click icon to add picture</a:t>
            </a:r>
            <a:endParaRPr lang="en-US" dirty="0"/>
          </a:p>
        </p:txBody>
      </p:sp>
      <p:sp>
        <p:nvSpPr>
          <p:cNvPr id="16" name="Rectangle 15">
            <a:extLst>
              <a:ext uri="{FF2B5EF4-FFF2-40B4-BE49-F238E27FC236}">
                <a16:creationId xmlns:a16="http://schemas.microsoft.com/office/drawing/2014/main" id="{8C9DF78D-9689-404B-893B-D81AEFD60B61}"/>
              </a:ext>
            </a:extLst>
          </p:cNvPr>
          <p:cNvSpPr/>
          <p:nvPr userDrawn="1"/>
        </p:nvSpPr>
        <p:spPr>
          <a:xfrm>
            <a:off x="0" y="5178129"/>
            <a:ext cx="6090674" cy="16798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ooter Placeholder 22">
            <a:extLst>
              <a:ext uri="{FF2B5EF4-FFF2-40B4-BE49-F238E27FC236}">
                <a16:creationId xmlns:a16="http://schemas.microsoft.com/office/drawing/2014/main" id="{56CEBF45-08BC-D246-B09E-E89788D92FDC}"/>
              </a:ext>
            </a:extLst>
          </p:cNvPr>
          <p:cNvSpPr>
            <a:spLocks noGrp="1"/>
          </p:cNvSpPr>
          <p:nvPr>
            <p:ph type="ftr" sz="quarter" idx="19"/>
          </p:nvPr>
        </p:nvSpPr>
        <p:spPr>
          <a:xfrm>
            <a:off x="3016332" y="6356350"/>
            <a:ext cx="2704893" cy="365125"/>
          </a:xfrm>
          <a:prstGeom prst="rect">
            <a:avLst/>
          </a:prstGeom>
        </p:spPr>
        <p:txBody>
          <a:bodyPr/>
          <a:lstStyle>
            <a:lvl1pPr algn="r">
              <a:defRPr>
                <a:solidFill>
                  <a:schemeClr val="bg1"/>
                </a:solidFill>
                <a:latin typeface="+mn-lt"/>
              </a:defRPr>
            </a:lvl1pPr>
          </a:lstStyle>
          <a:p>
            <a:r>
              <a:rPr lang="en-US" dirty="0"/>
              <a:t>PITCH DECK</a:t>
            </a:r>
          </a:p>
        </p:txBody>
      </p:sp>
      <p:sp>
        <p:nvSpPr>
          <p:cNvPr id="21" name="Date Placeholder 3">
            <a:extLst>
              <a:ext uri="{FF2B5EF4-FFF2-40B4-BE49-F238E27FC236}">
                <a16:creationId xmlns:a16="http://schemas.microsoft.com/office/drawing/2014/main" id="{EF3B1B5E-97CC-B343-8C1F-44F4A15CE6C7}"/>
              </a:ext>
            </a:extLst>
          </p:cNvPr>
          <p:cNvSpPr>
            <a:spLocks noGrp="1"/>
          </p:cNvSpPr>
          <p:nvPr>
            <p:ph type="dt" sz="half" idx="2"/>
          </p:nvPr>
        </p:nvSpPr>
        <p:spPr>
          <a:xfrm>
            <a:off x="10346788" y="6356350"/>
            <a:ext cx="1367883" cy="365125"/>
          </a:xfrm>
          <a:prstGeom prst="rect">
            <a:avLst/>
          </a:prstGeom>
        </p:spPr>
        <p:txBody>
          <a:bodyPr anchor="ctr"/>
          <a:lstStyle>
            <a:lvl1pPr algn="r">
              <a:defRPr sz="1200">
                <a:solidFill>
                  <a:schemeClr val="bg2">
                    <a:lumMod val="75000"/>
                  </a:schemeClr>
                </a:solidFill>
                <a:latin typeface="+mn-lt"/>
              </a:defRPr>
            </a:lvl1pPr>
          </a:lstStyle>
          <a:p>
            <a:r>
              <a:rPr lang="en-US"/>
              <a:t>6/15/XX</a:t>
            </a:r>
            <a:endParaRPr lang="en-US" dirty="0"/>
          </a:p>
        </p:txBody>
      </p:sp>
      <p:sp>
        <p:nvSpPr>
          <p:cNvPr id="31" name="Title 1">
            <a:extLst>
              <a:ext uri="{FF2B5EF4-FFF2-40B4-BE49-F238E27FC236}">
                <a16:creationId xmlns:a16="http://schemas.microsoft.com/office/drawing/2014/main" id="{42356286-04CD-1746-8B54-61C0FA0D47D0}"/>
              </a:ext>
            </a:extLst>
          </p:cNvPr>
          <p:cNvSpPr>
            <a:spLocks noGrp="1"/>
          </p:cNvSpPr>
          <p:nvPr>
            <p:ph type="title" hasCustomPrompt="1"/>
          </p:nvPr>
        </p:nvSpPr>
        <p:spPr>
          <a:xfrm>
            <a:off x="6583591" y="944457"/>
            <a:ext cx="5131081" cy="1130788"/>
          </a:xfrm>
        </p:spPr>
        <p:txBody>
          <a:bodyPr anchor="t" anchorCtr="0">
            <a:normAutofit/>
          </a:bodyPr>
          <a:lstStyle>
            <a:lvl1pPr>
              <a:defRPr sz="5400">
                <a:solidFill>
                  <a:schemeClr val="bg2">
                    <a:lumMod val="75000"/>
                  </a:schemeClr>
                </a:solidFill>
                <a:latin typeface="+mj-lt"/>
              </a:defRPr>
            </a:lvl1pPr>
          </a:lstStyle>
          <a:p>
            <a:r>
              <a:rPr lang="en-US" dirty="0"/>
              <a:t>Click to add Title</a:t>
            </a:r>
          </a:p>
        </p:txBody>
      </p:sp>
      <p:sp>
        <p:nvSpPr>
          <p:cNvPr id="32" name="Text Placeholder 2">
            <a:extLst>
              <a:ext uri="{FF2B5EF4-FFF2-40B4-BE49-F238E27FC236}">
                <a16:creationId xmlns:a16="http://schemas.microsoft.com/office/drawing/2014/main" id="{ECF47222-7082-7A4F-B539-2B7DA6420FB3}"/>
              </a:ext>
            </a:extLst>
          </p:cNvPr>
          <p:cNvSpPr>
            <a:spLocks noGrp="1"/>
          </p:cNvSpPr>
          <p:nvPr>
            <p:ph type="body" idx="1"/>
          </p:nvPr>
        </p:nvSpPr>
        <p:spPr>
          <a:xfrm>
            <a:off x="6583590" y="2084832"/>
            <a:ext cx="4983480" cy="3787723"/>
          </a:xfrm>
        </p:spPr>
        <p:txBody>
          <a:bodyPr>
            <a:normAutofit/>
          </a:bodyPr>
          <a:lstStyle>
            <a:lvl1pPr marL="0" indent="0">
              <a:lnSpc>
                <a:spcPct val="100000"/>
              </a:lnSpc>
              <a:spcBef>
                <a:spcPts val="400"/>
              </a:spcBef>
              <a:buNone/>
              <a:defRPr sz="1600" b="1">
                <a:solidFill>
                  <a:schemeClr val="bg2">
                    <a:lumMod val="75000"/>
                  </a:schemeClr>
                </a:solidFill>
                <a:latin typeface="+mn-lt"/>
              </a:defRPr>
            </a:lvl1pPr>
            <a:lvl2pPr marL="0" indent="0" algn="l">
              <a:lnSpc>
                <a:spcPct val="100000"/>
              </a:lnSpc>
              <a:spcBef>
                <a:spcPts val="400"/>
              </a:spcBef>
              <a:buNone/>
              <a:defRPr sz="1600">
                <a:solidFill>
                  <a:schemeClr val="bg2">
                    <a:lumMod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a:p>
            <a:pPr lvl="1"/>
            <a:r>
              <a:rPr lang="en-US"/>
              <a:t>Second level</a:t>
            </a:r>
          </a:p>
        </p:txBody>
      </p:sp>
      <p:sp>
        <p:nvSpPr>
          <p:cNvPr id="34" name="Slide Number Placeholder 5">
            <a:extLst>
              <a:ext uri="{FF2B5EF4-FFF2-40B4-BE49-F238E27FC236}">
                <a16:creationId xmlns:a16="http://schemas.microsoft.com/office/drawing/2014/main" id="{BD1385E9-4181-6945-827C-BD08E7653A5F}"/>
              </a:ext>
            </a:extLst>
          </p:cNvPr>
          <p:cNvSpPr>
            <a:spLocks noGrp="1"/>
          </p:cNvSpPr>
          <p:nvPr>
            <p:ph type="sldNum" sz="quarter" idx="4"/>
          </p:nvPr>
        </p:nvSpPr>
        <p:spPr>
          <a:xfrm>
            <a:off x="492917" y="6356350"/>
            <a:ext cx="1104900" cy="365125"/>
          </a:xfrm>
          <a:prstGeom prst="rect">
            <a:avLst/>
          </a:prstGeom>
        </p:spPr>
        <p:txBody>
          <a:bodyPr lIns="91440" anchor="ctr"/>
          <a:lstStyle>
            <a:lvl1pPr>
              <a:defRPr sz="1200">
                <a:solidFill>
                  <a:schemeClr val="bg1"/>
                </a:solidFill>
                <a:latin typeface="+mn-lt"/>
              </a:defRPr>
            </a:lvl1pPr>
          </a:lstStyle>
          <a:p>
            <a:fld id="{D156BFF5-A11A-234E-A308-E7366A28581C}" type="slidenum">
              <a:rPr lang="en-US" smtClean="0"/>
              <a:pPr/>
              <a:t>‹#›</a:t>
            </a:fld>
            <a:endParaRPr lang="en-US" dirty="0"/>
          </a:p>
        </p:txBody>
      </p:sp>
    </p:spTree>
    <p:extLst>
      <p:ext uri="{BB962C8B-B14F-4D97-AF65-F5344CB8AC3E}">
        <p14:creationId xmlns:p14="http://schemas.microsoft.com/office/powerpoint/2010/main" val="2802635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Three Photos">
    <p:bg>
      <p:bgPr>
        <a:solidFill>
          <a:schemeClr val="tx2">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FA2E8-50A1-4465-AC33-6FAC0E7736E9}"/>
              </a:ext>
            </a:extLst>
          </p:cNvPr>
          <p:cNvSpPr>
            <a:spLocks noGrp="1"/>
          </p:cNvSpPr>
          <p:nvPr>
            <p:ph type="title"/>
          </p:nvPr>
        </p:nvSpPr>
        <p:spPr>
          <a:xfrm>
            <a:off x="492918" y="447317"/>
            <a:ext cx="8163532" cy="974050"/>
          </a:xfrm>
        </p:spPr>
        <p:txBody>
          <a:bodyPr anchor="ctr" anchorCtr="0">
            <a:normAutofit/>
          </a:bodyPr>
          <a:lstStyle>
            <a:lvl1pPr algn="l">
              <a:defRPr sz="5400">
                <a:solidFill>
                  <a:schemeClr val="accent3">
                    <a:lumMod val="75000"/>
                  </a:schemeClr>
                </a:solidFill>
                <a:latin typeface="+mj-lt"/>
              </a:defRPr>
            </a:lvl1pPr>
          </a:lstStyle>
          <a:p>
            <a:r>
              <a:rPr lang="en-US"/>
              <a:t>Click to edit Master title style</a:t>
            </a:r>
            <a:endParaRPr lang="en-US" dirty="0"/>
          </a:p>
        </p:txBody>
      </p:sp>
      <p:sp>
        <p:nvSpPr>
          <p:cNvPr id="29" name="Text Placeholder 16">
            <a:extLst>
              <a:ext uri="{FF2B5EF4-FFF2-40B4-BE49-F238E27FC236}">
                <a16:creationId xmlns:a16="http://schemas.microsoft.com/office/drawing/2014/main" id="{0DAE41A5-2144-F245-AB20-E2DF07E99F70}"/>
              </a:ext>
            </a:extLst>
          </p:cNvPr>
          <p:cNvSpPr>
            <a:spLocks noGrp="1"/>
          </p:cNvSpPr>
          <p:nvPr>
            <p:ph type="body" sz="quarter" idx="14" hasCustomPrompt="1"/>
          </p:nvPr>
        </p:nvSpPr>
        <p:spPr>
          <a:xfrm>
            <a:off x="530255" y="2059572"/>
            <a:ext cx="2560320" cy="1018207"/>
          </a:xfrm>
        </p:spPr>
        <p:txBody>
          <a:bodyPr>
            <a:noAutofit/>
          </a:bodyPr>
          <a:lstStyle>
            <a:lvl1pPr marL="0" indent="0">
              <a:buNone/>
              <a:defRPr sz="7200">
                <a:solidFill>
                  <a:schemeClr val="accent6">
                    <a:lumMod val="40000"/>
                    <a:lumOff val="60000"/>
                  </a:schemeClr>
                </a:solidFill>
                <a:latin typeface="+mj-lt"/>
              </a:defRPr>
            </a:lvl1pPr>
          </a:lstStyle>
          <a:p>
            <a:pPr lvl="0"/>
            <a:r>
              <a:rPr lang="en-US" dirty="0"/>
              <a:t>$00</a:t>
            </a:r>
          </a:p>
        </p:txBody>
      </p:sp>
      <p:sp>
        <p:nvSpPr>
          <p:cNvPr id="30" name="Text Placeholder 2">
            <a:extLst>
              <a:ext uri="{FF2B5EF4-FFF2-40B4-BE49-F238E27FC236}">
                <a16:creationId xmlns:a16="http://schemas.microsoft.com/office/drawing/2014/main" id="{BFE9F041-C87F-8F43-8E51-AB5DD0B327A5}"/>
              </a:ext>
            </a:extLst>
          </p:cNvPr>
          <p:cNvSpPr>
            <a:spLocks noGrp="1"/>
          </p:cNvSpPr>
          <p:nvPr>
            <p:ph type="body" idx="16"/>
          </p:nvPr>
        </p:nvSpPr>
        <p:spPr>
          <a:xfrm>
            <a:off x="511675" y="3103182"/>
            <a:ext cx="2560320" cy="609600"/>
          </a:xfrm>
        </p:spPr>
        <p:txBody>
          <a:bodyPr anchor="t" anchorCtr="0"/>
          <a:lstStyle>
            <a:lvl1pPr marL="0" indent="0">
              <a:buNone/>
              <a:defRPr sz="2400">
                <a:solidFill>
                  <a:schemeClr val="accent6">
                    <a:lumMod val="40000"/>
                    <a:lumOff val="60000"/>
                  </a:schemeClr>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Content Placeholder 4">
            <a:extLst>
              <a:ext uri="{FF2B5EF4-FFF2-40B4-BE49-F238E27FC236}">
                <a16:creationId xmlns:a16="http://schemas.microsoft.com/office/drawing/2014/main" id="{FC685202-379C-1547-948B-E51BF6A4F69F}"/>
              </a:ext>
            </a:extLst>
          </p:cNvPr>
          <p:cNvSpPr>
            <a:spLocks noGrp="1"/>
          </p:cNvSpPr>
          <p:nvPr>
            <p:ph sz="quarter" idx="20"/>
          </p:nvPr>
        </p:nvSpPr>
        <p:spPr>
          <a:xfrm>
            <a:off x="492917" y="3776472"/>
            <a:ext cx="2560320" cy="2163351"/>
          </a:xfrm>
        </p:spPr>
        <p:txBody>
          <a:bodyPr>
            <a:noAutofit/>
          </a:bodyPr>
          <a:lstStyle>
            <a:lvl1pPr marL="0" indent="0" algn="l">
              <a:spcBef>
                <a:spcPts val="1000"/>
              </a:spcBef>
              <a:buNone/>
              <a:defRPr sz="1600">
                <a:solidFill>
                  <a:schemeClr val="bg2">
                    <a:lumMod val="75000"/>
                  </a:schemeClr>
                </a:solidFill>
                <a:latin typeface="+mn-lt"/>
              </a:defRPr>
            </a:lvl1pPr>
            <a:lvl2pPr marL="457200" indent="0" algn="l">
              <a:spcBef>
                <a:spcPts val="1000"/>
              </a:spcBef>
              <a:buNone/>
              <a:defRPr sz="1600">
                <a:solidFill>
                  <a:schemeClr val="bg2">
                    <a:lumMod val="75000"/>
                  </a:schemeClr>
                </a:solidFill>
                <a:latin typeface="+mn-lt"/>
              </a:defRPr>
            </a:lvl2pPr>
            <a:lvl3pPr marL="914400" indent="0" algn="l">
              <a:spcBef>
                <a:spcPts val="1000"/>
              </a:spcBef>
              <a:buNone/>
              <a:defRPr sz="1600">
                <a:solidFill>
                  <a:schemeClr val="bg2">
                    <a:lumMod val="75000"/>
                  </a:schemeClr>
                </a:solidFill>
                <a:latin typeface="+mn-lt"/>
              </a:defRPr>
            </a:lvl3pPr>
            <a:lvl4pPr marL="1371600" indent="0" algn="l">
              <a:spcBef>
                <a:spcPts val="1000"/>
              </a:spcBef>
              <a:buNone/>
              <a:defRPr sz="1600">
                <a:solidFill>
                  <a:schemeClr val="bg2">
                    <a:lumMod val="75000"/>
                  </a:schemeClr>
                </a:solidFill>
                <a:latin typeface="+mn-lt"/>
              </a:defRPr>
            </a:lvl4pPr>
            <a:lvl5pPr marL="1828800" indent="0" algn="l">
              <a:spcBef>
                <a:spcPts val="1000"/>
              </a:spcBef>
              <a:buNone/>
              <a:defRPr sz="1600">
                <a:solidFill>
                  <a:schemeClr val="bg2">
                    <a:lumMod val="75000"/>
                  </a:schemeClr>
                </a:solidFill>
                <a:latin typeface="+mn-lt"/>
              </a:defRPr>
            </a:lvl5pPr>
          </a:lstStyle>
          <a:p>
            <a:pPr lvl="0"/>
            <a:r>
              <a:rPr lang="en-US"/>
              <a:t>Click to edit Master text styles</a:t>
            </a:r>
          </a:p>
        </p:txBody>
      </p:sp>
      <p:sp>
        <p:nvSpPr>
          <p:cNvPr id="41" name="Text Placeholder 16">
            <a:extLst>
              <a:ext uri="{FF2B5EF4-FFF2-40B4-BE49-F238E27FC236}">
                <a16:creationId xmlns:a16="http://schemas.microsoft.com/office/drawing/2014/main" id="{0CE1110F-B298-B541-BFDE-B0E07F7851B6}"/>
              </a:ext>
            </a:extLst>
          </p:cNvPr>
          <p:cNvSpPr>
            <a:spLocks noGrp="1"/>
          </p:cNvSpPr>
          <p:nvPr>
            <p:ph type="body" sz="quarter" idx="21" hasCustomPrompt="1"/>
          </p:nvPr>
        </p:nvSpPr>
        <p:spPr>
          <a:xfrm>
            <a:off x="3362052" y="2059572"/>
            <a:ext cx="2560320" cy="1018207"/>
          </a:xfrm>
        </p:spPr>
        <p:txBody>
          <a:bodyPr>
            <a:noAutofit/>
          </a:bodyPr>
          <a:lstStyle>
            <a:lvl1pPr marL="0" indent="0">
              <a:buNone/>
              <a:defRPr sz="7200">
                <a:solidFill>
                  <a:schemeClr val="accent6">
                    <a:lumMod val="40000"/>
                    <a:lumOff val="60000"/>
                  </a:schemeClr>
                </a:solidFill>
                <a:latin typeface="+mj-lt"/>
              </a:defRPr>
            </a:lvl1pPr>
          </a:lstStyle>
          <a:p>
            <a:pPr lvl="0"/>
            <a:r>
              <a:rPr lang="en-US" dirty="0"/>
              <a:t>$00</a:t>
            </a:r>
          </a:p>
        </p:txBody>
      </p:sp>
      <p:sp>
        <p:nvSpPr>
          <p:cNvPr id="42" name="Text Placeholder 2">
            <a:extLst>
              <a:ext uri="{FF2B5EF4-FFF2-40B4-BE49-F238E27FC236}">
                <a16:creationId xmlns:a16="http://schemas.microsoft.com/office/drawing/2014/main" id="{262191D7-447F-C149-98BD-B72403F0CE65}"/>
              </a:ext>
            </a:extLst>
          </p:cNvPr>
          <p:cNvSpPr>
            <a:spLocks noGrp="1"/>
          </p:cNvSpPr>
          <p:nvPr>
            <p:ph type="body" idx="22"/>
          </p:nvPr>
        </p:nvSpPr>
        <p:spPr>
          <a:xfrm>
            <a:off x="3343472" y="3103182"/>
            <a:ext cx="2560320" cy="609600"/>
          </a:xfrm>
        </p:spPr>
        <p:txBody>
          <a:bodyPr anchor="t" anchorCtr="0"/>
          <a:lstStyle>
            <a:lvl1pPr marL="0" indent="0">
              <a:buNone/>
              <a:defRPr sz="2400">
                <a:solidFill>
                  <a:schemeClr val="accent6">
                    <a:lumMod val="40000"/>
                    <a:lumOff val="60000"/>
                  </a:schemeClr>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3" name="Content Placeholder 4">
            <a:extLst>
              <a:ext uri="{FF2B5EF4-FFF2-40B4-BE49-F238E27FC236}">
                <a16:creationId xmlns:a16="http://schemas.microsoft.com/office/drawing/2014/main" id="{40321E8F-68AC-0946-AD35-70EAD7D12FBB}"/>
              </a:ext>
            </a:extLst>
          </p:cNvPr>
          <p:cNvSpPr>
            <a:spLocks noGrp="1"/>
          </p:cNvSpPr>
          <p:nvPr>
            <p:ph sz="quarter" idx="23"/>
          </p:nvPr>
        </p:nvSpPr>
        <p:spPr>
          <a:xfrm>
            <a:off x="3324712" y="3776472"/>
            <a:ext cx="2560320" cy="2163351"/>
          </a:xfrm>
        </p:spPr>
        <p:txBody>
          <a:bodyPr>
            <a:noAutofit/>
          </a:bodyPr>
          <a:lstStyle>
            <a:lvl1pPr marL="0" indent="0" algn="l">
              <a:spcBef>
                <a:spcPts val="1000"/>
              </a:spcBef>
              <a:buNone/>
              <a:defRPr sz="1600">
                <a:solidFill>
                  <a:schemeClr val="bg2">
                    <a:lumMod val="75000"/>
                  </a:schemeClr>
                </a:solidFill>
                <a:latin typeface="+mn-lt"/>
              </a:defRPr>
            </a:lvl1pPr>
            <a:lvl2pPr marL="457200" indent="0" algn="l">
              <a:spcBef>
                <a:spcPts val="1000"/>
              </a:spcBef>
              <a:buNone/>
              <a:defRPr sz="1600">
                <a:solidFill>
                  <a:schemeClr val="bg2">
                    <a:lumMod val="75000"/>
                  </a:schemeClr>
                </a:solidFill>
                <a:latin typeface="+mn-lt"/>
              </a:defRPr>
            </a:lvl2pPr>
            <a:lvl3pPr marL="914400" indent="0" algn="l">
              <a:spcBef>
                <a:spcPts val="1000"/>
              </a:spcBef>
              <a:buNone/>
              <a:defRPr sz="1600">
                <a:solidFill>
                  <a:schemeClr val="bg2">
                    <a:lumMod val="75000"/>
                  </a:schemeClr>
                </a:solidFill>
                <a:latin typeface="+mn-lt"/>
              </a:defRPr>
            </a:lvl3pPr>
            <a:lvl4pPr marL="1371600" indent="0" algn="l">
              <a:spcBef>
                <a:spcPts val="1000"/>
              </a:spcBef>
              <a:buNone/>
              <a:defRPr sz="1600">
                <a:solidFill>
                  <a:schemeClr val="bg2">
                    <a:lumMod val="75000"/>
                  </a:schemeClr>
                </a:solidFill>
                <a:latin typeface="+mn-lt"/>
              </a:defRPr>
            </a:lvl4pPr>
            <a:lvl5pPr marL="1828800" indent="0" algn="l">
              <a:spcBef>
                <a:spcPts val="1000"/>
              </a:spcBef>
              <a:buNone/>
              <a:defRPr sz="1600">
                <a:solidFill>
                  <a:schemeClr val="bg2">
                    <a:lumMod val="75000"/>
                  </a:schemeClr>
                </a:solidFill>
                <a:latin typeface="+mn-lt"/>
              </a:defRPr>
            </a:lvl5pPr>
          </a:lstStyle>
          <a:p>
            <a:pPr lvl="0"/>
            <a:r>
              <a:rPr lang="en-US"/>
              <a:t>Click to edit Master text styles</a:t>
            </a:r>
          </a:p>
        </p:txBody>
      </p:sp>
      <p:sp>
        <p:nvSpPr>
          <p:cNvPr id="45" name="Text Placeholder 16">
            <a:extLst>
              <a:ext uri="{FF2B5EF4-FFF2-40B4-BE49-F238E27FC236}">
                <a16:creationId xmlns:a16="http://schemas.microsoft.com/office/drawing/2014/main" id="{A771C33E-C77C-8C46-AFAE-330A56B0ECD0}"/>
              </a:ext>
            </a:extLst>
          </p:cNvPr>
          <p:cNvSpPr>
            <a:spLocks noGrp="1"/>
          </p:cNvSpPr>
          <p:nvPr>
            <p:ph type="body" sz="quarter" idx="24" hasCustomPrompt="1"/>
          </p:nvPr>
        </p:nvSpPr>
        <p:spPr>
          <a:xfrm>
            <a:off x="6147783" y="2059572"/>
            <a:ext cx="2508668" cy="1018207"/>
          </a:xfrm>
        </p:spPr>
        <p:txBody>
          <a:bodyPr>
            <a:noAutofit/>
          </a:bodyPr>
          <a:lstStyle>
            <a:lvl1pPr marL="0" indent="0">
              <a:buNone/>
              <a:defRPr sz="7200">
                <a:solidFill>
                  <a:schemeClr val="accent6">
                    <a:lumMod val="40000"/>
                    <a:lumOff val="60000"/>
                  </a:schemeClr>
                </a:solidFill>
                <a:latin typeface="+mj-lt"/>
              </a:defRPr>
            </a:lvl1pPr>
          </a:lstStyle>
          <a:p>
            <a:pPr lvl="0"/>
            <a:r>
              <a:rPr lang="en-US" dirty="0"/>
              <a:t>$00</a:t>
            </a:r>
          </a:p>
        </p:txBody>
      </p:sp>
      <p:sp>
        <p:nvSpPr>
          <p:cNvPr id="46" name="Text Placeholder 2">
            <a:extLst>
              <a:ext uri="{FF2B5EF4-FFF2-40B4-BE49-F238E27FC236}">
                <a16:creationId xmlns:a16="http://schemas.microsoft.com/office/drawing/2014/main" id="{442F76F2-61F6-5748-9924-28BCE2D669B8}"/>
              </a:ext>
            </a:extLst>
          </p:cNvPr>
          <p:cNvSpPr>
            <a:spLocks noGrp="1"/>
          </p:cNvSpPr>
          <p:nvPr>
            <p:ph type="body" idx="25"/>
          </p:nvPr>
        </p:nvSpPr>
        <p:spPr>
          <a:xfrm>
            <a:off x="6129203" y="3103182"/>
            <a:ext cx="2527247" cy="609600"/>
          </a:xfrm>
        </p:spPr>
        <p:txBody>
          <a:bodyPr anchor="t" anchorCtr="0"/>
          <a:lstStyle>
            <a:lvl1pPr marL="0" indent="0">
              <a:buNone/>
              <a:defRPr sz="2400">
                <a:solidFill>
                  <a:schemeClr val="accent6">
                    <a:lumMod val="40000"/>
                    <a:lumOff val="60000"/>
                  </a:schemeClr>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7" name="Content Placeholder 4">
            <a:extLst>
              <a:ext uri="{FF2B5EF4-FFF2-40B4-BE49-F238E27FC236}">
                <a16:creationId xmlns:a16="http://schemas.microsoft.com/office/drawing/2014/main" id="{4FBB18F0-1B37-BB4D-8805-1060DC42C458}"/>
              </a:ext>
            </a:extLst>
          </p:cNvPr>
          <p:cNvSpPr>
            <a:spLocks noGrp="1"/>
          </p:cNvSpPr>
          <p:nvPr>
            <p:ph sz="quarter" idx="26"/>
          </p:nvPr>
        </p:nvSpPr>
        <p:spPr>
          <a:xfrm>
            <a:off x="6099048" y="3776472"/>
            <a:ext cx="2557402" cy="2163351"/>
          </a:xfrm>
        </p:spPr>
        <p:txBody>
          <a:bodyPr>
            <a:noAutofit/>
          </a:bodyPr>
          <a:lstStyle>
            <a:lvl1pPr marL="0" indent="0" algn="l">
              <a:spcBef>
                <a:spcPts val="1000"/>
              </a:spcBef>
              <a:buNone/>
              <a:defRPr sz="1600">
                <a:solidFill>
                  <a:schemeClr val="bg2">
                    <a:lumMod val="75000"/>
                  </a:schemeClr>
                </a:solidFill>
                <a:latin typeface="+mn-lt"/>
              </a:defRPr>
            </a:lvl1pPr>
            <a:lvl2pPr marL="457200" indent="0" algn="l">
              <a:spcBef>
                <a:spcPts val="1000"/>
              </a:spcBef>
              <a:buNone/>
              <a:defRPr sz="1600">
                <a:solidFill>
                  <a:schemeClr val="bg2">
                    <a:lumMod val="75000"/>
                  </a:schemeClr>
                </a:solidFill>
                <a:latin typeface="+mn-lt"/>
              </a:defRPr>
            </a:lvl2pPr>
            <a:lvl3pPr marL="914400" indent="0" algn="l">
              <a:spcBef>
                <a:spcPts val="1000"/>
              </a:spcBef>
              <a:buNone/>
              <a:defRPr sz="1600">
                <a:solidFill>
                  <a:schemeClr val="bg2">
                    <a:lumMod val="75000"/>
                  </a:schemeClr>
                </a:solidFill>
                <a:latin typeface="+mn-lt"/>
              </a:defRPr>
            </a:lvl3pPr>
            <a:lvl4pPr marL="1371600" indent="0" algn="l">
              <a:spcBef>
                <a:spcPts val="1000"/>
              </a:spcBef>
              <a:buNone/>
              <a:defRPr sz="1600">
                <a:solidFill>
                  <a:schemeClr val="bg2">
                    <a:lumMod val="75000"/>
                  </a:schemeClr>
                </a:solidFill>
                <a:latin typeface="+mn-lt"/>
              </a:defRPr>
            </a:lvl4pPr>
            <a:lvl5pPr marL="1828800" indent="0" algn="l">
              <a:spcBef>
                <a:spcPts val="1000"/>
              </a:spcBef>
              <a:buNone/>
              <a:defRPr sz="1600">
                <a:solidFill>
                  <a:schemeClr val="bg2">
                    <a:lumMod val="75000"/>
                  </a:schemeClr>
                </a:solidFill>
                <a:latin typeface="+mn-lt"/>
              </a:defRPr>
            </a:lvl5pPr>
          </a:lstStyle>
          <a:p>
            <a:pPr lvl="0"/>
            <a:r>
              <a:rPr lang="en-US"/>
              <a:t>Click to edit Master text styles</a:t>
            </a:r>
          </a:p>
        </p:txBody>
      </p:sp>
      <p:sp>
        <p:nvSpPr>
          <p:cNvPr id="4" name="Picture Placeholder 3">
            <a:extLst>
              <a:ext uri="{FF2B5EF4-FFF2-40B4-BE49-F238E27FC236}">
                <a16:creationId xmlns:a16="http://schemas.microsoft.com/office/drawing/2014/main" id="{4EC4DC40-934B-2F47-BCFA-5952BEE68E5F}"/>
              </a:ext>
            </a:extLst>
          </p:cNvPr>
          <p:cNvSpPr>
            <a:spLocks noGrp="1"/>
          </p:cNvSpPr>
          <p:nvPr>
            <p:ph type="pic" sz="quarter" idx="27"/>
          </p:nvPr>
        </p:nvSpPr>
        <p:spPr>
          <a:xfrm>
            <a:off x="9157764" y="0"/>
            <a:ext cx="3044952" cy="6858000"/>
          </a:xfrm>
        </p:spPr>
        <p:txBody>
          <a:bodyPr/>
          <a:lstStyle>
            <a:lvl1pPr>
              <a:defRPr>
                <a:latin typeface="+mn-lt"/>
              </a:defRPr>
            </a:lvl1pPr>
          </a:lstStyle>
          <a:p>
            <a:r>
              <a:rPr lang="en-US"/>
              <a:t>Click icon to add picture</a:t>
            </a:r>
            <a:endParaRPr lang="en-US" dirty="0"/>
          </a:p>
        </p:txBody>
      </p:sp>
      <p:sp>
        <p:nvSpPr>
          <p:cNvPr id="55" name="Slide Number Placeholder 5">
            <a:extLst>
              <a:ext uri="{FF2B5EF4-FFF2-40B4-BE49-F238E27FC236}">
                <a16:creationId xmlns:a16="http://schemas.microsoft.com/office/drawing/2014/main" id="{92C2F78E-AAC9-304E-8939-1489078E61ED}"/>
              </a:ext>
            </a:extLst>
          </p:cNvPr>
          <p:cNvSpPr>
            <a:spLocks noGrp="1"/>
          </p:cNvSpPr>
          <p:nvPr>
            <p:ph type="sldNum" sz="quarter" idx="4"/>
          </p:nvPr>
        </p:nvSpPr>
        <p:spPr>
          <a:xfrm>
            <a:off x="492917" y="6356350"/>
            <a:ext cx="1104900" cy="365125"/>
          </a:xfrm>
          <a:prstGeom prst="rect">
            <a:avLst/>
          </a:prstGeom>
        </p:spPr>
        <p:txBody>
          <a:bodyPr lIns="91440" anchor="ctr"/>
          <a:lstStyle>
            <a:lvl1pPr>
              <a:defRPr sz="1200">
                <a:solidFill>
                  <a:schemeClr val="bg1"/>
                </a:solidFill>
                <a:latin typeface="+mn-lt"/>
              </a:defRPr>
            </a:lvl1pPr>
          </a:lstStyle>
          <a:p>
            <a:fld id="{D156BFF5-A11A-234E-A308-E7366A28581C}" type="slidenum">
              <a:rPr lang="en-US" smtClean="0"/>
              <a:pPr/>
              <a:t>‹#›</a:t>
            </a:fld>
            <a:endParaRPr lang="en-US" dirty="0"/>
          </a:p>
        </p:txBody>
      </p:sp>
      <p:sp>
        <p:nvSpPr>
          <p:cNvPr id="56" name="Date Placeholder 3">
            <a:extLst>
              <a:ext uri="{FF2B5EF4-FFF2-40B4-BE49-F238E27FC236}">
                <a16:creationId xmlns:a16="http://schemas.microsoft.com/office/drawing/2014/main" id="{22CDA81B-D223-2940-BCAD-E9E908E36E6B}"/>
              </a:ext>
            </a:extLst>
          </p:cNvPr>
          <p:cNvSpPr>
            <a:spLocks noGrp="1"/>
          </p:cNvSpPr>
          <p:nvPr>
            <p:ph type="dt" sz="half" idx="2"/>
          </p:nvPr>
        </p:nvSpPr>
        <p:spPr>
          <a:xfrm>
            <a:off x="6569374" y="6356350"/>
            <a:ext cx="2087076" cy="365125"/>
          </a:xfrm>
          <a:prstGeom prst="rect">
            <a:avLst/>
          </a:prstGeom>
        </p:spPr>
        <p:txBody>
          <a:bodyPr anchor="ctr"/>
          <a:lstStyle>
            <a:lvl1pPr algn="r">
              <a:defRPr sz="1200">
                <a:solidFill>
                  <a:schemeClr val="bg1"/>
                </a:solidFill>
                <a:latin typeface="+mn-lt"/>
              </a:defRPr>
            </a:lvl1pPr>
          </a:lstStyle>
          <a:p>
            <a:r>
              <a:rPr lang="en-US"/>
              <a:t>6/15/XX</a:t>
            </a:r>
            <a:endParaRPr lang="en-US" dirty="0"/>
          </a:p>
        </p:txBody>
      </p:sp>
      <p:sp>
        <p:nvSpPr>
          <p:cNvPr id="57" name="Footer Placeholder 16">
            <a:extLst>
              <a:ext uri="{FF2B5EF4-FFF2-40B4-BE49-F238E27FC236}">
                <a16:creationId xmlns:a16="http://schemas.microsoft.com/office/drawing/2014/main" id="{17CB3272-A681-F44E-8E30-0DB937550EF3}"/>
              </a:ext>
            </a:extLst>
          </p:cNvPr>
          <p:cNvSpPr>
            <a:spLocks noGrp="1"/>
          </p:cNvSpPr>
          <p:nvPr>
            <p:ph type="ftr" sz="quarter" idx="28"/>
          </p:nvPr>
        </p:nvSpPr>
        <p:spPr>
          <a:xfrm>
            <a:off x="2865020" y="6356350"/>
            <a:ext cx="3298065" cy="365125"/>
          </a:xfrm>
          <a:prstGeom prst="rect">
            <a:avLst/>
          </a:prstGeom>
        </p:spPr>
        <p:txBody>
          <a:bodyPr/>
          <a:lstStyle>
            <a:lvl1pPr algn="ctr">
              <a:defRPr>
                <a:latin typeface="+mn-lt"/>
              </a:defRPr>
            </a:lvl1pPr>
          </a:lstStyle>
          <a:p>
            <a:r>
              <a:rPr lang="en-US" dirty="0"/>
              <a:t>PITCH DECK</a:t>
            </a:r>
          </a:p>
        </p:txBody>
      </p:sp>
    </p:spTree>
    <p:extLst>
      <p:ext uri="{BB962C8B-B14F-4D97-AF65-F5344CB8AC3E}">
        <p14:creationId xmlns:p14="http://schemas.microsoft.com/office/powerpoint/2010/main" val="7610868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0" name="Picture Placeholder 19">
            <a:extLst>
              <a:ext uri="{FF2B5EF4-FFF2-40B4-BE49-F238E27FC236}">
                <a16:creationId xmlns:a16="http://schemas.microsoft.com/office/drawing/2014/main" id="{C855C320-6D70-974D-AD87-3EEFC128B398}"/>
              </a:ext>
            </a:extLst>
          </p:cNvPr>
          <p:cNvSpPr>
            <a:spLocks noGrp="1"/>
          </p:cNvSpPr>
          <p:nvPr>
            <p:ph type="pic" sz="quarter" idx="14"/>
          </p:nvPr>
        </p:nvSpPr>
        <p:spPr>
          <a:xfrm>
            <a:off x="0" y="0"/>
            <a:ext cx="3049524" cy="6858000"/>
          </a:xfrm>
        </p:spPr>
        <p:txBody>
          <a:bodyPr/>
          <a:lstStyle>
            <a:lvl1pPr>
              <a:defRPr>
                <a:latin typeface="+mn-lt"/>
              </a:defRPr>
            </a:lvl1pPr>
          </a:lstStyle>
          <a:p>
            <a:r>
              <a:rPr lang="en-US"/>
              <a:t>Click icon to add picture</a:t>
            </a:r>
            <a:endParaRPr lang="en-US" dirty="0"/>
          </a:p>
        </p:txBody>
      </p:sp>
      <p:sp>
        <p:nvSpPr>
          <p:cNvPr id="9" name="Rectangle 8">
            <a:extLst>
              <a:ext uri="{FF2B5EF4-FFF2-40B4-BE49-F238E27FC236}">
                <a16:creationId xmlns:a16="http://schemas.microsoft.com/office/drawing/2014/main" id="{7CC68FA9-F7C6-0245-97E0-B8475C0082DA}"/>
              </a:ext>
            </a:extLst>
          </p:cNvPr>
          <p:cNvSpPr/>
          <p:nvPr userDrawn="1"/>
        </p:nvSpPr>
        <p:spPr>
          <a:xfrm>
            <a:off x="3049525" y="1"/>
            <a:ext cx="9142476" cy="172877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2" name="Content Placeholder 3">
            <a:extLst>
              <a:ext uri="{FF2B5EF4-FFF2-40B4-BE49-F238E27FC236}">
                <a16:creationId xmlns:a16="http://schemas.microsoft.com/office/drawing/2014/main" id="{72005B53-16AE-6245-A669-FFC152CE2E12}"/>
              </a:ext>
            </a:extLst>
          </p:cNvPr>
          <p:cNvSpPr>
            <a:spLocks noGrp="1"/>
          </p:cNvSpPr>
          <p:nvPr>
            <p:ph sz="half" idx="2"/>
          </p:nvPr>
        </p:nvSpPr>
        <p:spPr>
          <a:xfrm>
            <a:off x="3542441" y="2480479"/>
            <a:ext cx="2562629" cy="3181028"/>
          </a:xfrm>
        </p:spPr>
        <p:txBody>
          <a:bodyPr>
            <a:normAutofit/>
          </a:bodyPr>
          <a:lstStyle>
            <a:lvl1pPr marL="0" indent="0">
              <a:lnSpc>
                <a:spcPct val="100000"/>
              </a:lnSpc>
              <a:buNone/>
              <a:defRPr sz="1600" b="1">
                <a:solidFill>
                  <a:schemeClr val="bg2">
                    <a:lumMod val="75000"/>
                  </a:schemeClr>
                </a:solidFill>
                <a:latin typeface="+mn-lt"/>
              </a:defRPr>
            </a:lvl1pPr>
            <a:lvl2pPr marL="0" indent="0">
              <a:lnSpc>
                <a:spcPct val="100000"/>
              </a:lnSpc>
              <a:spcBef>
                <a:spcPts val="1000"/>
              </a:spcBef>
              <a:buNone/>
              <a:defRPr sz="1600">
                <a:solidFill>
                  <a:schemeClr val="bg2">
                    <a:lumMod val="75000"/>
                  </a:schemeClr>
                </a:solidFill>
                <a:latin typeface="+mn-lt"/>
              </a:defRPr>
            </a:lvl2pPr>
            <a:lvl3pPr marL="914400" indent="0">
              <a:lnSpc>
                <a:spcPct val="100000"/>
              </a:lnSpc>
              <a:buNone/>
              <a:defRPr sz="1600">
                <a:solidFill>
                  <a:schemeClr val="bg2">
                    <a:lumMod val="75000"/>
                  </a:schemeClr>
                </a:solidFill>
                <a:latin typeface="+mn-lt"/>
              </a:defRPr>
            </a:lvl3pPr>
            <a:lvl4pPr marL="1371600" indent="0">
              <a:lnSpc>
                <a:spcPct val="100000"/>
              </a:lnSpc>
              <a:buNone/>
              <a:defRPr sz="1600">
                <a:solidFill>
                  <a:schemeClr val="bg2">
                    <a:lumMod val="75000"/>
                  </a:schemeClr>
                </a:solidFill>
                <a:latin typeface="+mn-lt"/>
              </a:defRPr>
            </a:lvl4pPr>
            <a:lvl5pPr marL="1828800" indent="0">
              <a:lnSpc>
                <a:spcPct val="100000"/>
              </a:lnSpc>
              <a:buNone/>
              <a:defRPr sz="1600">
                <a:solidFill>
                  <a:schemeClr val="bg2">
                    <a:lumMod val="75000"/>
                  </a:schemeClr>
                </a:solidFill>
                <a:latin typeface="+mn-lt"/>
              </a:defRPr>
            </a:lvl5pPr>
          </a:lstStyle>
          <a:p>
            <a:pPr lvl="0"/>
            <a:r>
              <a:rPr lang="en-US"/>
              <a:t>Click to edit Master text styles</a:t>
            </a:r>
          </a:p>
          <a:p>
            <a:pPr lvl="1"/>
            <a:r>
              <a:rPr lang="en-US"/>
              <a:t>Second level</a:t>
            </a:r>
          </a:p>
        </p:txBody>
      </p:sp>
      <p:sp>
        <p:nvSpPr>
          <p:cNvPr id="30" name="Content Placeholder 3">
            <a:extLst>
              <a:ext uri="{FF2B5EF4-FFF2-40B4-BE49-F238E27FC236}">
                <a16:creationId xmlns:a16="http://schemas.microsoft.com/office/drawing/2014/main" id="{3160948A-B0E0-C146-BE25-49A0EEB08FB6}"/>
              </a:ext>
            </a:extLst>
          </p:cNvPr>
          <p:cNvSpPr>
            <a:spLocks noGrp="1"/>
          </p:cNvSpPr>
          <p:nvPr>
            <p:ph sz="half" idx="17"/>
          </p:nvPr>
        </p:nvSpPr>
        <p:spPr>
          <a:xfrm>
            <a:off x="6391238" y="2480479"/>
            <a:ext cx="2562629" cy="3181028"/>
          </a:xfrm>
        </p:spPr>
        <p:txBody>
          <a:bodyPr>
            <a:normAutofit/>
          </a:bodyPr>
          <a:lstStyle>
            <a:lvl1pPr marL="0" indent="0">
              <a:lnSpc>
                <a:spcPct val="100000"/>
              </a:lnSpc>
              <a:buNone/>
              <a:defRPr sz="1600" b="1">
                <a:solidFill>
                  <a:schemeClr val="bg2">
                    <a:lumMod val="75000"/>
                  </a:schemeClr>
                </a:solidFill>
                <a:latin typeface="+mn-lt"/>
              </a:defRPr>
            </a:lvl1pPr>
            <a:lvl2pPr marL="0" indent="0">
              <a:lnSpc>
                <a:spcPct val="100000"/>
              </a:lnSpc>
              <a:spcBef>
                <a:spcPts val="1000"/>
              </a:spcBef>
              <a:buNone/>
              <a:defRPr sz="1600">
                <a:solidFill>
                  <a:schemeClr val="bg2">
                    <a:lumMod val="75000"/>
                  </a:schemeClr>
                </a:solidFill>
                <a:latin typeface="+mn-lt"/>
              </a:defRPr>
            </a:lvl2pPr>
            <a:lvl3pPr marL="914400" indent="0">
              <a:lnSpc>
                <a:spcPct val="100000"/>
              </a:lnSpc>
              <a:buNone/>
              <a:defRPr sz="1600">
                <a:solidFill>
                  <a:schemeClr val="bg2">
                    <a:lumMod val="75000"/>
                  </a:schemeClr>
                </a:solidFill>
                <a:latin typeface="+mn-lt"/>
              </a:defRPr>
            </a:lvl3pPr>
            <a:lvl4pPr marL="1371600" indent="0">
              <a:lnSpc>
                <a:spcPct val="100000"/>
              </a:lnSpc>
              <a:buNone/>
              <a:defRPr sz="1600">
                <a:solidFill>
                  <a:schemeClr val="bg2">
                    <a:lumMod val="75000"/>
                  </a:schemeClr>
                </a:solidFill>
                <a:latin typeface="+mn-lt"/>
              </a:defRPr>
            </a:lvl4pPr>
            <a:lvl5pPr marL="1828800" indent="0">
              <a:lnSpc>
                <a:spcPct val="100000"/>
              </a:lnSpc>
              <a:buNone/>
              <a:defRPr sz="1600">
                <a:solidFill>
                  <a:schemeClr val="bg2">
                    <a:lumMod val="75000"/>
                  </a:schemeClr>
                </a:solidFill>
                <a:latin typeface="+mn-lt"/>
              </a:defRPr>
            </a:lvl5pPr>
          </a:lstStyle>
          <a:p>
            <a:pPr lvl="0"/>
            <a:r>
              <a:rPr lang="en-US"/>
              <a:t>Click to edit Master text styles</a:t>
            </a:r>
          </a:p>
          <a:p>
            <a:pPr lvl="1"/>
            <a:r>
              <a:rPr lang="en-US"/>
              <a:t>Second level</a:t>
            </a:r>
          </a:p>
        </p:txBody>
      </p:sp>
      <p:sp>
        <p:nvSpPr>
          <p:cNvPr id="32" name="Content Placeholder 3">
            <a:extLst>
              <a:ext uri="{FF2B5EF4-FFF2-40B4-BE49-F238E27FC236}">
                <a16:creationId xmlns:a16="http://schemas.microsoft.com/office/drawing/2014/main" id="{8877D5D4-CC79-6349-BA9D-0BE5AFC21861}"/>
              </a:ext>
            </a:extLst>
          </p:cNvPr>
          <p:cNvSpPr>
            <a:spLocks noGrp="1"/>
          </p:cNvSpPr>
          <p:nvPr>
            <p:ph sz="half" idx="19"/>
          </p:nvPr>
        </p:nvSpPr>
        <p:spPr>
          <a:xfrm>
            <a:off x="9239511" y="2480479"/>
            <a:ext cx="2475162" cy="3181028"/>
          </a:xfrm>
        </p:spPr>
        <p:txBody>
          <a:bodyPr>
            <a:normAutofit/>
          </a:bodyPr>
          <a:lstStyle>
            <a:lvl1pPr marL="0" indent="0">
              <a:lnSpc>
                <a:spcPct val="100000"/>
              </a:lnSpc>
              <a:buNone/>
              <a:defRPr sz="1600" b="1">
                <a:solidFill>
                  <a:schemeClr val="bg2">
                    <a:lumMod val="75000"/>
                  </a:schemeClr>
                </a:solidFill>
                <a:latin typeface="+mn-lt"/>
              </a:defRPr>
            </a:lvl1pPr>
            <a:lvl2pPr marL="0" indent="0">
              <a:lnSpc>
                <a:spcPct val="100000"/>
              </a:lnSpc>
              <a:spcBef>
                <a:spcPts val="1000"/>
              </a:spcBef>
              <a:buNone/>
              <a:defRPr sz="1600">
                <a:solidFill>
                  <a:schemeClr val="bg2">
                    <a:lumMod val="75000"/>
                  </a:schemeClr>
                </a:solidFill>
                <a:latin typeface="+mn-lt"/>
              </a:defRPr>
            </a:lvl2pPr>
            <a:lvl3pPr marL="914400" indent="0">
              <a:lnSpc>
                <a:spcPct val="100000"/>
              </a:lnSpc>
              <a:buNone/>
              <a:defRPr sz="1600">
                <a:solidFill>
                  <a:schemeClr val="bg2">
                    <a:lumMod val="75000"/>
                  </a:schemeClr>
                </a:solidFill>
                <a:latin typeface="+mn-lt"/>
              </a:defRPr>
            </a:lvl3pPr>
            <a:lvl4pPr marL="1371600" indent="0">
              <a:lnSpc>
                <a:spcPct val="100000"/>
              </a:lnSpc>
              <a:buNone/>
              <a:defRPr sz="1600">
                <a:solidFill>
                  <a:schemeClr val="bg2">
                    <a:lumMod val="75000"/>
                  </a:schemeClr>
                </a:solidFill>
                <a:latin typeface="+mn-lt"/>
              </a:defRPr>
            </a:lvl4pPr>
            <a:lvl5pPr marL="1828800" indent="0">
              <a:lnSpc>
                <a:spcPct val="100000"/>
              </a:lnSpc>
              <a:buNone/>
              <a:defRPr sz="1600">
                <a:solidFill>
                  <a:schemeClr val="bg2">
                    <a:lumMod val="75000"/>
                  </a:schemeClr>
                </a:solidFill>
                <a:latin typeface="+mn-lt"/>
              </a:defRPr>
            </a:lvl5pPr>
          </a:lstStyle>
          <a:p>
            <a:pPr lvl="0"/>
            <a:r>
              <a:rPr lang="en-US"/>
              <a:t>Click to edit Master text styles</a:t>
            </a:r>
          </a:p>
          <a:p>
            <a:pPr lvl="1"/>
            <a:r>
              <a:rPr lang="en-US"/>
              <a:t>Second level</a:t>
            </a:r>
          </a:p>
        </p:txBody>
      </p:sp>
      <p:sp>
        <p:nvSpPr>
          <p:cNvPr id="35" name="Title 1">
            <a:extLst>
              <a:ext uri="{FF2B5EF4-FFF2-40B4-BE49-F238E27FC236}">
                <a16:creationId xmlns:a16="http://schemas.microsoft.com/office/drawing/2014/main" id="{3DB894E3-7E74-094D-BCC8-5E86F34B76AB}"/>
              </a:ext>
            </a:extLst>
          </p:cNvPr>
          <p:cNvSpPr>
            <a:spLocks noGrp="1"/>
          </p:cNvSpPr>
          <p:nvPr>
            <p:ph type="title"/>
          </p:nvPr>
        </p:nvSpPr>
        <p:spPr>
          <a:xfrm>
            <a:off x="3542440" y="428844"/>
            <a:ext cx="8172231" cy="1014979"/>
          </a:xfrm>
        </p:spPr>
        <p:txBody>
          <a:bodyPr anchor="ctr" anchorCtr="0">
            <a:normAutofit/>
          </a:bodyPr>
          <a:lstStyle>
            <a:lvl1pPr algn="l">
              <a:defRPr sz="5400">
                <a:solidFill>
                  <a:schemeClr val="bg1"/>
                </a:solidFill>
                <a:latin typeface="+mj-lt"/>
              </a:defRPr>
            </a:lvl1pPr>
          </a:lstStyle>
          <a:p>
            <a:r>
              <a:rPr lang="en-US"/>
              <a:t>Click to edit Master title style</a:t>
            </a:r>
          </a:p>
        </p:txBody>
      </p:sp>
      <p:sp>
        <p:nvSpPr>
          <p:cNvPr id="54" name="Slide Number Placeholder 5">
            <a:extLst>
              <a:ext uri="{FF2B5EF4-FFF2-40B4-BE49-F238E27FC236}">
                <a16:creationId xmlns:a16="http://schemas.microsoft.com/office/drawing/2014/main" id="{841B8290-28DF-BD48-8410-062B0B977275}"/>
              </a:ext>
            </a:extLst>
          </p:cNvPr>
          <p:cNvSpPr>
            <a:spLocks noGrp="1"/>
          </p:cNvSpPr>
          <p:nvPr>
            <p:ph type="sldNum" sz="quarter" idx="4"/>
          </p:nvPr>
        </p:nvSpPr>
        <p:spPr>
          <a:xfrm>
            <a:off x="492917" y="6356350"/>
            <a:ext cx="1104900" cy="365125"/>
          </a:xfrm>
          <a:prstGeom prst="rect">
            <a:avLst/>
          </a:prstGeom>
        </p:spPr>
        <p:txBody>
          <a:bodyPr lIns="91440" anchor="ctr"/>
          <a:lstStyle>
            <a:lvl1pPr>
              <a:defRPr sz="1200">
                <a:solidFill>
                  <a:schemeClr val="bg1"/>
                </a:solidFill>
                <a:latin typeface="+mn-lt"/>
              </a:defRPr>
            </a:lvl1pPr>
          </a:lstStyle>
          <a:p>
            <a:fld id="{D156BFF5-A11A-234E-A308-E7366A28581C}" type="slidenum">
              <a:rPr lang="en-US" smtClean="0"/>
              <a:pPr/>
              <a:t>‹#›</a:t>
            </a:fld>
            <a:endParaRPr lang="en-US" dirty="0"/>
          </a:p>
        </p:txBody>
      </p:sp>
      <p:sp>
        <p:nvSpPr>
          <p:cNvPr id="55" name="Footer Placeholder 4">
            <a:extLst>
              <a:ext uri="{FF2B5EF4-FFF2-40B4-BE49-F238E27FC236}">
                <a16:creationId xmlns:a16="http://schemas.microsoft.com/office/drawing/2014/main" id="{F5DCEB1E-BA29-B849-88A4-B9DA304317F0}"/>
              </a:ext>
            </a:extLst>
          </p:cNvPr>
          <p:cNvSpPr>
            <a:spLocks noGrp="1"/>
          </p:cNvSpPr>
          <p:nvPr>
            <p:ph type="ftr" sz="quarter" idx="3"/>
          </p:nvPr>
        </p:nvSpPr>
        <p:spPr>
          <a:xfrm>
            <a:off x="3567948" y="6356350"/>
            <a:ext cx="2649255" cy="365125"/>
          </a:xfrm>
          <a:prstGeom prst="rect">
            <a:avLst/>
          </a:prstGeom>
        </p:spPr>
        <p:txBody>
          <a:bodyPr vert="horz" lIns="91440" tIns="45720" rIns="91440" bIns="45720" rtlCol="0" anchor="ctr"/>
          <a:lstStyle>
            <a:lvl1pPr algn="l">
              <a:defRPr sz="1200">
                <a:solidFill>
                  <a:schemeClr val="accent4"/>
                </a:solidFill>
                <a:latin typeface="+mn-lt"/>
              </a:defRPr>
            </a:lvl1pPr>
          </a:lstStyle>
          <a:p>
            <a:r>
              <a:rPr lang="en-US" dirty="0"/>
              <a:t>PITCH DECK</a:t>
            </a:r>
          </a:p>
        </p:txBody>
      </p:sp>
      <p:sp>
        <p:nvSpPr>
          <p:cNvPr id="56" name="Date Placeholder 3">
            <a:extLst>
              <a:ext uri="{FF2B5EF4-FFF2-40B4-BE49-F238E27FC236}">
                <a16:creationId xmlns:a16="http://schemas.microsoft.com/office/drawing/2014/main" id="{C185ECBC-03C3-E144-B7F4-D2E6D1BDD090}"/>
              </a:ext>
            </a:extLst>
          </p:cNvPr>
          <p:cNvSpPr>
            <a:spLocks noGrp="1"/>
          </p:cNvSpPr>
          <p:nvPr>
            <p:ph type="dt" sz="half" idx="23"/>
          </p:nvPr>
        </p:nvSpPr>
        <p:spPr>
          <a:xfrm>
            <a:off x="10285388" y="6356350"/>
            <a:ext cx="1429284" cy="365125"/>
          </a:xfrm>
          <a:prstGeom prst="rect">
            <a:avLst/>
          </a:prstGeom>
        </p:spPr>
        <p:txBody>
          <a:bodyPr anchor="ctr"/>
          <a:lstStyle>
            <a:lvl1pPr algn="r">
              <a:defRPr sz="1200">
                <a:solidFill>
                  <a:schemeClr val="accent4"/>
                </a:solidFill>
                <a:latin typeface="+mn-lt"/>
              </a:defRPr>
            </a:lvl1pPr>
          </a:lstStyle>
          <a:p>
            <a:r>
              <a:rPr lang="en-US"/>
              <a:t>6/15/XX</a:t>
            </a:r>
            <a:endParaRPr lang="en-US" dirty="0"/>
          </a:p>
        </p:txBody>
      </p:sp>
    </p:spTree>
    <p:extLst>
      <p:ext uri="{BB962C8B-B14F-4D97-AF65-F5344CB8AC3E}">
        <p14:creationId xmlns:p14="http://schemas.microsoft.com/office/powerpoint/2010/main" val="3010694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B5B6DAF-5F12-744F-89C2-5FD45A8839C2}"/>
              </a:ext>
            </a:extLst>
          </p:cNvPr>
          <p:cNvSpPr/>
          <p:nvPr userDrawn="1"/>
        </p:nvSpPr>
        <p:spPr>
          <a:xfrm>
            <a:off x="0" y="0"/>
            <a:ext cx="12192000" cy="1728778"/>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492917" y="365125"/>
            <a:ext cx="11221755" cy="1143645"/>
          </a:xfrm>
        </p:spPr>
        <p:txBody>
          <a:bodyPr>
            <a:normAutofit/>
          </a:bodyPr>
          <a:lstStyle>
            <a:lvl1pPr>
              <a:defRPr sz="5400">
                <a:solidFill>
                  <a:schemeClr val="bg2">
                    <a:lumMod val="75000"/>
                  </a:schemeClr>
                </a:solidFill>
                <a:latin typeface="+mj-lt"/>
              </a:defRPr>
            </a:lvl1pPr>
          </a:lstStyle>
          <a:p>
            <a:r>
              <a:rPr lang="en-US"/>
              <a:t>Click to edit Master title style</a:t>
            </a:r>
          </a:p>
        </p:txBody>
      </p:sp>
      <p:sp>
        <p:nvSpPr>
          <p:cNvPr id="4" name="Content Placeholder 3">
            <a:extLst>
              <a:ext uri="{FF2B5EF4-FFF2-40B4-BE49-F238E27FC236}">
                <a16:creationId xmlns:a16="http://schemas.microsoft.com/office/drawing/2014/main" id="{C752CCA9-53A3-4DA5-AD45-C2A2C12A3A6A}"/>
              </a:ext>
            </a:extLst>
          </p:cNvPr>
          <p:cNvSpPr>
            <a:spLocks noGrp="1"/>
          </p:cNvSpPr>
          <p:nvPr>
            <p:ph sz="half" idx="2"/>
          </p:nvPr>
        </p:nvSpPr>
        <p:spPr>
          <a:xfrm>
            <a:off x="492917" y="2480478"/>
            <a:ext cx="5261925" cy="3734339"/>
          </a:xfrm>
        </p:spPr>
        <p:txBody>
          <a:bodyPr>
            <a:normAutofit/>
          </a:bodyPr>
          <a:lstStyle>
            <a:lvl1pPr marL="0" indent="0">
              <a:lnSpc>
                <a:spcPct val="100000"/>
              </a:lnSpc>
              <a:buNone/>
              <a:defRPr sz="1600" b="1">
                <a:solidFill>
                  <a:schemeClr val="bg2">
                    <a:lumMod val="75000"/>
                  </a:schemeClr>
                </a:solidFill>
                <a:latin typeface="+mn-lt"/>
              </a:defRPr>
            </a:lvl1pPr>
            <a:lvl2pPr marL="0" indent="0">
              <a:lnSpc>
                <a:spcPct val="100000"/>
              </a:lnSpc>
              <a:spcBef>
                <a:spcPts val="1000"/>
              </a:spcBef>
              <a:buNone/>
              <a:defRPr sz="1600">
                <a:solidFill>
                  <a:schemeClr val="bg2">
                    <a:lumMod val="75000"/>
                  </a:schemeClr>
                </a:solidFill>
                <a:latin typeface="+mn-lt"/>
              </a:defRPr>
            </a:lvl2pPr>
            <a:lvl3pPr marL="914400" indent="0">
              <a:lnSpc>
                <a:spcPct val="100000"/>
              </a:lnSpc>
              <a:buNone/>
              <a:defRPr sz="1600">
                <a:solidFill>
                  <a:schemeClr val="bg2">
                    <a:lumMod val="75000"/>
                  </a:schemeClr>
                </a:solidFill>
                <a:latin typeface="+mn-lt"/>
              </a:defRPr>
            </a:lvl3pPr>
            <a:lvl4pPr marL="1371600" indent="0">
              <a:lnSpc>
                <a:spcPct val="100000"/>
              </a:lnSpc>
              <a:buNone/>
              <a:defRPr sz="1600">
                <a:solidFill>
                  <a:schemeClr val="bg2">
                    <a:lumMod val="75000"/>
                  </a:schemeClr>
                </a:solidFill>
                <a:latin typeface="+mn-lt"/>
              </a:defRPr>
            </a:lvl4pPr>
            <a:lvl5pPr marL="1828800" indent="0">
              <a:lnSpc>
                <a:spcPct val="100000"/>
              </a:lnSpc>
              <a:buNone/>
              <a:defRPr sz="1600">
                <a:solidFill>
                  <a:schemeClr val="bg2">
                    <a:lumMod val="75000"/>
                  </a:schemeClr>
                </a:solidFill>
                <a:latin typeface="+mn-lt"/>
              </a:defRPr>
            </a:lvl5pPr>
          </a:lstStyle>
          <a:p>
            <a:pPr lvl="0"/>
            <a:r>
              <a:rPr lang="en-US"/>
              <a:t>Click to edit Master text styles</a:t>
            </a:r>
          </a:p>
          <a:p>
            <a:pPr lvl="1"/>
            <a:r>
              <a:rPr lang="en-US"/>
              <a:t>Second level</a:t>
            </a:r>
          </a:p>
        </p:txBody>
      </p:sp>
      <p:sp>
        <p:nvSpPr>
          <p:cNvPr id="6" name="Content Placeholder 5">
            <a:extLst>
              <a:ext uri="{FF2B5EF4-FFF2-40B4-BE49-F238E27FC236}">
                <a16:creationId xmlns:a16="http://schemas.microsoft.com/office/drawing/2014/main" id="{E2E342EE-68BB-484D-98C3-48A7847549D4}"/>
              </a:ext>
            </a:extLst>
          </p:cNvPr>
          <p:cNvSpPr>
            <a:spLocks noGrp="1"/>
          </p:cNvSpPr>
          <p:nvPr>
            <p:ph sz="quarter" idx="4"/>
          </p:nvPr>
        </p:nvSpPr>
        <p:spPr>
          <a:xfrm>
            <a:off x="6488236" y="2480478"/>
            <a:ext cx="5226436" cy="3734339"/>
          </a:xfrm>
        </p:spPr>
        <p:txBody>
          <a:bodyPr>
            <a:normAutofit/>
          </a:bodyPr>
          <a:lstStyle>
            <a:lvl1pPr marL="0" indent="0">
              <a:lnSpc>
                <a:spcPct val="100000"/>
              </a:lnSpc>
              <a:buNone/>
              <a:defRPr sz="1600" b="1">
                <a:solidFill>
                  <a:schemeClr val="bg2">
                    <a:lumMod val="75000"/>
                  </a:schemeClr>
                </a:solidFill>
                <a:latin typeface="+mn-lt"/>
              </a:defRPr>
            </a:lvl1pPr>
            <a:lvl2pPr marL="0" indent="0">
              <a:lnSpc>
                <a:spcPct val="100000"/>
              </a:lnSpc>
              <a:spcBef>
                <a:spcPts val="1000"/>
              </a:spcBef>
              <a:buNone/>
              <a:defRPr sz="1600">
                <a:solidFill>
                  <a:schemeClr val="bg2">
                    <a:lumMod val="75000"/>
                  </a:schemeClr>
                </a:solidFill>
                <a:latin typeface="+mn-lt"/>
              </a:defRPr>
            </a:lvl2pPr>
            <a:lvl3pPr marL="914400" indent="0">
              <a:lnSpc>
                <a:spcPct val="100000"/>
              </a:lnSpc>
              <a:buNone/>
              <a:defRPr sz="1600">
                <a:solidFill>
                  <a:schemeClr val="bg2">
                    <a:lumMod val="75000"/>
                  </a:schemeClr>
                </a:solidFill>
                <a:latin typeface="+mn-lt"/>
              </a:defRPr>
            </a:lvl3pPr>
            <a:lvl4pPr marL="1371600" indent="0">
              <a:lnSpc>
                <a:spcPct val="100000"/>
              </a:lnSpc>
              <a:buNone/>
              <a:defRPr sz="1600">
                <a:solidFill>
                  <a:schemeClr val="bg2">
                    <a:lumMod val="75000"/>
                  </a:schemeClr>
                </a:solidFill>
                <a:latin typeface="+mn-lt"/>
              </a:defRPr>
            </a:lvl4pPr>
            <a:lvl5pPr marL="1828800" indent="0">
              <a:lnSpc>
                <a:spcPct val="100000"/>
              </a:lnSpc>
              <a:buNone/>
              <a:defRPr sz="1600">
                <a:solidFill>
                  <a:schemeClr val="bg2">
                    <a:lumMod val="75000"/>
                  </a:schemeClr>
                </a:solidFill>
                <a:latin typeface="+mn-lt"/>
              </a:defRPr>
            </a:lvl5pPr>
          </a:lstStyle>
          <a:p>
            <a:pPr lvl="0"/>
            <a:r>
              <a:rPr lang="en-US"/>
              <a:t>Click to edit Master text styles</a:t>
            </a:r>
          </a:p>
          <a:p>
            <a:pPr lvl="1"/>
            <a:r>
              <a:rPr lang="en-US"/>
              <a:t>Second level</a:t>
            </a:r>
          </a:p>
        </p:txBody>
      </p:sp>
      <p:sp>
        <p:nvSpPr>
          <p:cNvPr id="19" name="Text Placeholder 4">
            <a:extLst>
              <a:ext uri="{FF2B5EF4-FFF2-40B4-BE49-F238E27FC236}">
                <a16:creationId xmlns:a16="http://schemas.microsoft.com/office/drawing/2014/main" id="{5036696B-9460-2E42-B876-F540422F8642}"/>
              </a:ext>
            </a:extLst>
          </p:cNvPr>
          <p:cNvSpPr>
            <a:spLocks noGrp="1"/>
          </p:cNvSpPr>
          <p:nvPr>
            <p:ph type="body" sz="quarter" idx="16" hasCustomPrompt="1"/>
          </p:nvPr>
        </p:nvSpPr>
        <p:spPr>
          <a:xfrm>
            <a:off x="3634283" y="2528976"/>
            <a:ext cx="4876800" cy="3689350"/>
          </a:xfrm>
        </p:spPr>
        <p:txBody>
          <a:bodyPr>
            <a:noAutofit/>
          </a:bodyPr>
          <a:lstStyle>
            <a:lvl1pPr marL="0" indent="0">
              <a:buNone/>
              <a:defRPr sz="41300">
                <a:solidFill>
                  <a:schemeClr val="bg2">
                    <a:lumMod val="20000"/>
                    <a:lumOff val="80000"/>
                    <a:alpha val="25000"/>
                  </a:schemeClr>
                </a:solidFill>
                <a:latin typeface="+mj-lt"/>
              </a:defRPr>
            </a:lvl1pPr>
            <a:lvl2pPr marL="457200" indent="0">
              <a:buNone/>
              <a:defRPr>
                <a:latin typeface="Elephant Pro" pitchFamily="2" charset="0"/>
              </a:defRPr>
            </a:lvl2pPr>
            <a:lvl3pPr marL="914400" indent="0">
              <a:buNone/>
              <a:defRPr>
                <a:latin typeface="Elephant Pro" pitchFamily="2" charset="0"/>
              </a:defRPr>
            </a:lvl3pPr>
            <a:lvl4pPr marL="1371600" indent="0">
              <a:buNone/>
              <a:defRPr>
                <a:latin typeface="Elephant Pro" pitchFamily="2" charset="0"/>
              </a:defRPr>
            </a:lvl4pPr>
            <a:lvl5pPr marL="1828800" indent="0">
              <a:buNone/>
              <a:defRPr>
                <a:latin typeface="Elephant Pro" pitchFamily="2" charset="0"/>
              </a:defRPr>
            </a:lvl5pPr>
          </a:lstStyle>
          <a:p>
            <a:pPr lvl="0"/>
            <a:r>
              <a:rPr lang="en-US" dirty="0"/>
              <a:t>&amp;</a:t>
            </a:r>
          </a:p>
        </p:txBody>
      </p:sp>
      <p:sp>
        <p:nvSpPr>
          <p:cNvPr id="20" name="Footer Placeholder 2">
            <a:extLst>
              <a:ext uri="{FF2B5EF4-FFF2-40B4-BE49-F238E27FC236}">
                <a16:creationId xmlns:a16="http://schemas.microsoft.com/office/drawing/2014/main" id="{6A47723F-795C-4F48-B3BB-B86F87A668BA}"/>
              </a:ext>
            </a:extLst>
          </p:cNvPr>
          <p:cNvSpPr>
            <a:spLocks noGrp="1"/>
          </p:cNvSpPr>
          <p:nvPr>
            <p:ph type="ftr" sz="quarter" idx="21"/>
          </p:nvPr>
        </p:nvSpPr>
        <p:spPr>
          <a:xfrm>
            <a:off x="4038600" y="6356350"/>
            <a:ext cx="4114800" cy="365125"/>
          </a:xfrm>
        </p:spPr>
        <p:txBody>
          <a:bodyPr/>
          <a:lstStyle>
            <a:lvl1pPr algn="ctr">
              <a:defRPr>
                <a:solidFill>
                  <a:schemeClr val="accent4"/>
                </a:solidFill>
                <a:latin typeface="+mn-lt"/>
              </a:defRPr>
            </a:lvl1pPr>
          </a:lstStyle>
          <a:p>
            <a:r>
              <a:rPr lang="en-US" dirty="0"/>
              <a:t>PITCH DECK</a:t>
            </a:r>
          </a:p>
        </p:txBody>
      </p:sp>
      <p:sp>
        <p:nvSpPr>
          <p:cNvPr id="21" name="Date Placeholder 3">
            <a:extLst>
              <a:ext uri="{FF2B5EF4-FFF2-40B4-BE49-F238E27FC236}">
                <a16:creationId xmlns:a16="http://schemas.microsoft.com/office/drawing/2014/main" id="{9FFB5A04-7585-5747-8D73-D310F4D9B07B}"/>
              </a:ext>
            </a:extLst>
          </p:cNvPr>
          <p:cNvSpPr>
            <a:spLocks noGrp="1"/>
          </p:cNvSpPr>
          <p:nvPr>
            <p:ph type="dt" sz="half" idx="23"/>
          </p:nvPr>
        </p:nvSpPr>
        <p:spPr>
          <a:xfrm>
            <a:off x="10285388" y="6356350"/>
            <a:ext cx="1429284" cy="365125"/>
          </a:xfrm>
          <a:prstGeom prst="rect">
            <a:avLst/>
          </a:prstGeom>
        </p:spPr>
        <p:txBody>
          <a:bodyPr anchor="ctr"/>
          <a:lstStyle>
            <a:lvl1pPr algn="r">
              <a:defRPr sz="1200">
                <a:solidFill>
                  <a:schemeClr val="accent4"/>
                </a:solidFill>
                <a:latin typeface="+mn-lt"/>
              </a:defRPr>
            </a:lvl1pPr>
          </a:lstStyle>
          <a:p>
            <a:r>
              <a:rPr lang="en-US"/>
              <a:t>6/15/XX</a:t>
            </a:r>
            <a:endParaRPr lang="en-US" dirty="0"/>
          </a:p>
        </p:txBody>
      </p:sp>
      <p:sp>
        <p:nvSpPr>
          <p:cNvPr id="22" name="Slide Number Placeholder 5">
            <a:extLst>
              <a:ext uri="{FF2B5EF4-FFF2-40B4-BE49-F238E27FC236}">
                <a16:creationId xmlns:a16="http://schemas.microsoft.com/office/drawing/2014/main" id="{463F43F3-B31F-BF49-B401-E5B955572D45}"/>
              </a:ext>
            </a:extLst>
          </p:cNvPr>
          <p:cNvSpPr>
            <a:spLocks noGrp="1"/>
          </p:cNvSpPr>
          <p:nvPr>
            <p:ph type="sldNum" sz="quarter" idx="24"/>
          </p:nvPr>
        </p:nvSpPr>
        <p:spPr>
          <a:xfrm>
            <a:off x="492917" y="6356350"/>
            <a:ext cx="1104900" cy="365125"/>
          </a:xfrm>
          <a:prstGeom prst="rect">
            <a:avLst/>
          </a:prstGeom>
        </p:spPr>
        <p:txBody>
          <a:bodyPr lIns="91440" anchor="ctr"/>
          <a:lstStyle>
            <a:lvl1pPr>
              <a:defRPr sz="1200">
                <a:solidFill>
                  <a:schemeClr val="accent4"/>
                </a:solidFill>
                <a:latin typeface="+mn-lt"/>
              </a:defRPr>
            </a:lvl1pPr>
          </a:lstStyle>
          <a:p>
            <a:fld id="{D156BFF5-A11A-234E-A308-E7366A28581C}" type="slidenum">
              <a:rPr lang="en-US" smtClean="0"/>
              <a:pPr/>
              <a:t>‹#›</a:t>
            </a:fld>
            <a:endParaRPr lang="en-US" dirty="0"/>
          </a:p>
        </p:txBody>
      </p:sp>
    </p:spTree>
    <p:extLst>
      <p:ext uri="{BB962C8B-B14F-4D97-AF65-F5344CB8AC3E}">
        <p14:creationId xmlns:p14="http://schemas.microsoft.com/office/powerpoint/2010/main" val="40624600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3294FD0-6F49-224D-8A3D-7F093316B689}"/>
              </a:ext>
            </a:extLst>
          </p:cNvPr>
          <p:cNvSpPr/>
          <p:nvPr userDrawn="1"/>
        </p:nvSpPr>
        <p:spPr>
          <a:xfrm>
            <a:off x="0" y="5178127"/>
            <a:ext cx="12192000" cy="1679871"/>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31A3E1A-041F-984E-A7D9-6513B549E58E}"/>
              </a:ext>
            </a:extLst>
          </p:cNvPr>
          <p:cNvSpPr>
            <a:spLocks noGrp="1"/>
          </p:cNvSpPr>
          <p:nvPr>
            <p:ph type="title"/>
          </p:nvPr>
        </p:nvSpPr>
        <p:spPr>
          <a:xfrm>
            <a:off x="384047" y="5614416"/>
            <a:ext cx="11430000" cy="914400"/>
          </a:xfrm>
        </p:spPr>
        <p:txBody>
          <a:bodyPr anchor="ctr" anchorCtr="0">
            <a:normAutofit/>
          </a:bodyPr>
          <a:lstStyle>
            <a:lvl1pPr>
              <a:defRPr sz="5400">
                <a:solidFill>
                  <a:schemeClr val="bg2">
                    <a:lumMod val="75000"/>
                  </a:schemeClr>
                </a:solidFill>
                <a:latin typeface="+mj-lt"/>
              </a:defRPr>
            </a:lvl1pPr>
          </a:lstStyle>
          <a:p>
            <a:r>
              <a:rPr lang="en-US"/>
              <a:t>Click to edit Master title style</a:t>
            </a:r>
            <a:endParaRPr lang="en-US" dirty="0"/>
          </a:p>
        </p:txBody>
      </p:sp>
      <p:sp>
        <p:nvSpPr>
          <p:cNvPr id="7" name="Picture Placeholder 6">
            <a:extLst>
              <a:ext uri="{FF2B5EF4-FFF2-40B4-BE49-F238E27FC236}">
                <a16:creationId xmlns:a16="http://schemas.microsoft.com/office/drawing/2014/main" id="{74192A07-0E1B-E24D-93FD-2A7E2958DE23}"/>
              </a:ext>
            </a:extLst>
          </p:cNvPr>
          <p:cNvSpPr>
            <a:spLocks noGrp="1"/>
          </p:cNvSpPr>
          <p:nvPr>
            <p:ph type="pic" sz="quarter" idx="10"/>
          </p:nvPr>
        </p:nvSpPr>
        <p:spPr>
          <a:xfrm>
            <a:off x="0" y="-1"/>
            <a:ext cx="12192000" cy="5178127"/>
          </a:xfrm>
        </p:spPr>
        <p:txBody>
          <a:bodyPr/>
          <a:lstStyle>
            <a:lvl1pPr>
              <a:defRPr>
                <a:latin typeface="+mn-lt"/>
              </a:defRPr>
            </a:lvl1pPr>
          </a:lstStyle>
          <a:p>
            <a:r>
              <a:rPr lang="en-US"/>
              <a:t>Click icon to add picture</a:t>
            </a:r>
            <a:endParaRPr lang="en-US" dirty="0"/>
          </a:p>
        </p:txBody>
      </p:sp>
    </p:spTree>
    <p:extLst>
      <p:ext uri="{BB962C8B-B14F-4D97-AF65-F5344CB8AC3E}">
        <p14:creationId xmlns:p14="http://schemas.microsoft.com/office/powerpoint/2010/main" val="36718063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44F338E0-1063-4148-8770-A99F9D7362DA}"/>
              </a:ext>
            </a:extLst>
          </p:cNvPr>
          <p:cNvSpPr>
            <a:spLocks noGrp="1"/>
          </p:cNvSpPr>
          <p:nvPr>
            <p:ph sz="quarter" idx="12"/>
          </p:nvPr>
        </p:nvSpPr>
        <p:spPr>
          <a:xfrm>
            <a:off x="492917" y="2245545"/>
            <a:ext cx="11221755" cy="3967930"/>
          </a:xfrm>
        </p:spPr>
        <p:txBody>
          <a:bodyPr>
            <a:normAutofit/>
          </a:bodyPr>
          <a:lstStyle>
            <a:lvl1pPr marL="0" indent="0">
              <a:buNone/>
              <a:defRPr sz="1600">
                <a:solidFill>
                  <a:schemeClr val="bg2">
                    <a:lumMod val="75000"/>
                  </a:schemeClr>
                </a:solidFill>
                <a:latin typeface="+mn-lt"/>
              </a:defRPr>
            </a:lvl1pPr>
            <a:lvl2pPr marL="457200" indent="0">
              <a:buNone/>
              <a:defRPr sz="1600">
                <a:solidFill>
                  <a:schemeClr val="bg2">
                    <a:lumMod val="75000"/>
                  </a:schemeClr>
                </a:solidFill>
                <a:latin typeface="+mn-lt"/>
              </a:defRPr>
            </a:lvl2pPr>
            <a:lvl3pPr marL="914400" indent="0">
              <a:buNone/>
              <a:defRPr sz="1600">
                <a:solidFill>
                  <a:schemeClr val="bg2">
                    <a:lumMod val="75000"/>
                  </a:schemeClr>
                </a:solidFill>
                <a:latin typeface="+mn-lt"/>
              </a:defRPr>
            </a:lvl3pPr>
            <a:lvl4pPr marL="1371600" indent="0">
              <a:buNone/>
              <a:defRPr sz="1600">
                <a:solidFill>
                  <a:schemeClr val="bg2">
                    <a:lumMod val="75000"/>
                  </a:schemeClr>
                </a:solidFill>
                <a:latin typeface="+mn-lt"/>
              </a:defRPr>
            </a:lvl4pPr>
            <a:lvl5pPr marL="1828800" indent="0">
              <a:buNone/>
              <a:defRPr sz="1600">
                <a:solidFill>
                  <a:schemeClr val="bg2">
                    <a:lumMod val="75000"/>
                  </a:schemeClr>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Footer Placeholder 2">
            <a:extLst>
              <a:ext uri="{FF2B5EF4-FFF2-40B4-BE49-F238E27FC236}">
                <a16:creationId xmlns:a16="http://schemas.microsoft.com/office/drawing/2014/main" id="{DB69A96E-B20D-CB48-8E2A-EFE0AC81548E}"/>
              </a:ext>
            </a:extLst>
          </p:cNvPr>
          <p:cNvSpPr>
            <a:spLocks noGrp="1"/>
          </p:cNvSpPr>
          <p:nvPr>
            <p:ph type="ftr" sz="quarter" idx="21"/>
          </p:nvPr>
        </p:nvSpPr>
        <p:spPr>
          <a:xfrm>
            <a:off x="4038600" y="6356350"/>
            <a:ext cx="4114800" cy="365125"/>
          </a:xfrm>
        </p:spPr>
        <p:txBody>
          <a:bodyPr/>
          <a:lstStyle>
            <a:lvl1pPr algn="ctr">
              <a:defRPr>
                <a:solidFill>
                  <a:schemeClr val="accent4"/>
                </a:solidFill>
                <a:latin typeface="+mn-lt"/>
              </a:defRPr>
            </a:lvl1pPr>
          </a:lstStyle>
          <a:p>
            <a:r>
              <a:rPr lang="en-US" dirty="0"/>
              <a:t>PITCH DECK</a:t>
            </a:r>
          </a:p>
        </p:txBody>
      </p:sp>
      <p:sp>
        <p:nvSpPr>
          <p:cNvPr id="24" name="Date Placeholder 3">
            <a:extLst>
              <a:ext uri="{FF2B5EF4-FFF2-40B4-BE49-F238E27FC236}">
                <a16:creationId xmlns:a16="http://schemas.microsoft.com/office/drawing/2014/main" id="{3ABA4509-3D86-7348-997A-E8B425B71E4B}"/>
              </a:ext>
            </a:extLst>
          </p:cNvPr>
          <p:cNvSpPr>
            <a:spLocks noGrp="1"/>
          </p:cNvSpPr>
          <p:nvPr>
            <p:ph type="dt" sz="half" idx="23"/>
          </p:nvPr>
        </p:nvSpPr>
        <p:spPr>
          <a:xfrm>
            <a:off x="10285388" y="6356350"/>
            <a:ext cx="1429284" cy="365125"/>
          </a:xfrm>
          <a:prstGeom prst="rect">
            <a:avLst/>
          </a:prstGeom>
        </p:spPr>
        <p:txBody>
          <a:bodyPr anchor="ctr"/>
          <a:lstStyle>
            <a:lvl1pPr algn="r">
              <a:defRPr sz="1200">
                <a:solidFill>
                  <a:schemeClr val="accent4"/>
                </a:solidFill>
                <a:latin typeface="+mn-lt"/>
              </a:defRPr>
            </a:lvl1pPr>
          </a:lstStyle>
          <a:p>
            <a:r>
              <a:rPr lang="en-US"/>
              <a:t>6/15/XX</a:t>
            </a:r>
            <a:endParaRPr lang="en-US" dirty="0"/>
          </a:p>
        </p:txBody>
      </p:sp>
      <p:sp>
        <p:nvSpPr>
          <p:cNvPr id="26" name="Slide Number Placeholder 5">
            <a:extLst>
              <a:ext uri="{FF2B5EF4-FFF2-40B4-BE49-F238E27FC236}">
                <a16:creationId xmlns:a16="http://schemas.microsoft.com/office/drawing/2014/main" id="{FFE904A6-6E84-974C-AAF1-42BF45859061}"/>
              </a:ext>
            </a:extLst>
          </p:cNvPr>
          <p:cNvSpPr>
            <a:spLocks noGrp="1"/>
          </p:cNvSpPr>
          <p:nvPr>
            <p:ph type="sldNum" sz="quarter" idx="24"/>
          </p:nvPr>
        </p:nvSpPr>
        <p:spPr>
          <a:xfrm>
            <a:off x="492917" y="6356350"/>
            <a:ext cx="1104900" cy="365125"/>
          </a:xfrm>
          <a:prstGeom prst="rect">
            <a:avLst/>
          </a:prstGeom>
        </p:spPr>
        <p:txBody>
          <a:bodyPr lIns="91440" anchor="ctr"/>
          <a:lstStyle>
            <a:lvl1pPr>
              <a:defRPr sz="1200">
                <a:solidFill>
                  <a:schemeClr val="accent4"/>
                </a:solidFill>
                <a:latin typeface="+mn-lt"/>
              </a:defRPr>
            </a:lvl1pPr>
          </a:lstStyle>
          <a:p>
            <a:fld id="{D156BFF5-A11A-234E-A308-E7366A28581C}" type="slidenum">
              <a:rPr lang="en-US" smtClean="0"/>
              <a:pPr/>
              <a:t>‹#›</a:t>
            </a:fld>
            <a:endParaRPr lang="en-US" dirty="0"/>
          </a:p>
        </p:txBody>
      </p:sp>
      <p:sp>
        <p:nvSpPr>
          <p:cNvPr id="41" name="Title 1">
            <a:extLst>
              <a:ext uri="{FF2B5EF4-FFF2-40B4-BE49-F238E27FC236}">
                <a16:creationId xmlns:a16="http://schemas.microsoft.com/office/drawing/2014/main" id="{D3A8E03D-B6D2-2346-B64A-E9A47BD8EDBE}"/>
              </a:ext>
            </a:extLst>
          </p:cNvPr>
          <p:cNvSpPr>
            <a:spLocks noGrp="1"/>
          </p:cNvSpPr>
          <p:nvPr>
            <p:ph type="title"/>
          </p:nvPr>
        </p:nvSpPr>
        <p:spPr>
          <a:xfrm>
            <a:off x="492917" y="365125"/>
            <a:ext cx="11221755" cy="1143645"/>
          </a:xfrm>
        </p:spPr>
        <p:txBody>
          <a:bodyPr>
            <a:normAutofit/>
          </a:bodyPr>
          <a:lstStyle>
            <a:lvl1pPr>
              <a:defRPr sz="5400">
                <a:solidFill>
                  <a:schemeClr val="bg2">
                    <a:lumMod val="75000"/>
                  </a:schemeClr>
                </a:solidFill>
                <a:latin typeface="+mj-lt"/>
              </a:defRPr>
            </a:lvl1pPr>
          </a:lstStyle>
          <a:p>
            <a:r>
              <a:rPr lang="en-US"/>
              <a:t>Click to edit Master title style</a:t>
            </a:r>
            <a:endParaRPr lang="en-US" dirty="0"/>
          </a:p>
        </p:txBody>
      </p:sp>
      <p:sp>
        <p:nvSpPr>
          <p:cNvPr id="42" name="Text Placeholder 16">
            <a:extLst>
              <a:ext uri="{FF2B5EF4-FFF2-40B4-BE49-F238E27FC236}">
                <a16:creationId xmlns:a16="http://schemas.microsoft.com/office/drawing/2014/main" id="{4FBDFEF7-18A4-064F-B6D7-D5FDB16AEB26}"/>
              </a:ext>
            </a:extLst>
          </p:cNvPr>
          <p:cNvSpPr>
            <a:spLocks noGrp="1"/>
          </p:cNvSpPr>
          <p:nvPr>
            <p:ph type="body" sz="quarter" idx="14" hasCustomPrompt="1"/>
          </p:nvPr>
        </p:nvSpPr>
        <p:spPr>
          <a:xfrm>
            <a:off x="492917" y="1261872"/>
            <a:ext cx="11221755" cy="649435"/>
          </a:xfrm>
        </p:spPr>
        <p:txBody>
          <a:bodyPr anchor="ctr" anchorCtr="0">
            <a:normAutofit/>
          </a:bodyPr>
          <a:lstStyle>
            <a:lvl1pPr marL="0" indent="0" algn="l">
              <a:buNone/>
              <a:defRPr sz="2400">
                <a:solidFill>
                  <a:schemeClr val="bg2">
                    <a:lumMod val="75000"/>
                  </a:schemeClr>
                </a:solidFill>
                <a:latin typeface="+mn-lt"/>
              </a:defRPr>
            </a:lvl1pPr>
            <a:lvl2pPr marL="457200" indent="0" algn="ctr">
              <a:buNone/>
              <a:defRPr>
                <a:solidFill>
                  <a:schemeClr val="bg1"/>
                </a:solidFill>
                <a:latin typeface="Avenir Next LT Pro" panose="020B0504020202020204" pitchFamily="34" charset="77"/>
              </a:defRPr>
            </a:lvl2pPr>
            <a:lvl3pPr marL="914400" indent="0" algn="ctr">
              <a:buNone/>
              <a:defRPr>
                <a:solidFill>
                  <a:schemeClr val="bg1"/>
                </a:solidFill>
                <a:latin typeface="Avenir Next LT Pro" panose="020B0504020202020204" pitchFamily="34" charset="77"/>
              </a:defRPr>
            </a:lvl3pPr>
            <a:lvl4pPr marL="1371600" indent="0" algn="ctr">
              <a:buNone/>
              <a:defRPr>
                <a:solidFill>
                  <a:schemeClr val="bg1"/>
                </a:solidFill>
                <a:latin typeface="Avenir Next LT Pro" panose="020B0504020202020204" pitchFamily="34" charset="77"/>
              </a:defRPr>
            </a:lvl4pPr>
            <a:lvl5pPr marL="1828800" indent="0" algn="ctr">
              <a:buNone/>
              <a:defRPr>
                <a:solidFill>
                  <a:schemeClr val="bg1"/>
                </a:solidFill>
                <a:latin typeface="Avenir Next LT Pro" panose="020B0504020202020204" pitchFamily="34" charset="77"/>
              </a:defRPr>
            </a:lvl5pPr>
          </a:lstStyle>
          <a:p>
            <a:pPr lvl="0"/>
            <a:r>
              <a:rPr lang="en-US" dirty="0"/>
              <a:t>Click to edit master text styles</a:t>
            </a:r>
          </a:p>
        </p:txBody>
      </p:sp>
    </p:spTree>
    <p:extLst>
      <p:ext uri="{BB962C8B-B14F-4D97-AF65-F5344CB8AC3E}">
        <p14:creationId xmlns:p14="http://schemas.microsoft.com/office/powerpoint/2010/main" val="10900324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20" name="Content Placeholder 13">
            <a:extLst>
              <a:ext uri="{FF2B5EF4-FFF2-40B4-BE49-F238E27FC236}">
                <a16:creationId xmlns:a16="http://schemas.microsoft.com/office/drawing/2014/main" id="{B40C318E-02CD-4231-855A-9E2585B3357E}"/>
              </a:ext>
            </a:extLst>
          </p:cNvPr>
          <p:cNvSpPr>
            <a:spLocks noGrp="1"/>
          </p:cNvSpPr>
          <p:nvPr>
            <p:ph sz="quarter" idx="26" hasCustomPrompt="1"/>
          </p:nvPr>
        </p:nvSpPr>
        <p:spPr>
          <a:xfrm>
            <a:off x="493776" y="2236861"/>
            <a:ext cx="1278419" cy="892552"/>
          </a:xfrm>
        </p:spPr>
        <p:txBody>
          <a:bodyPr>
            <a:normAutofit/>
          </a:bodyPr>
          <a:lstStyle>
            <a:lvl1pPr marL="0" indent="0">
              <a:lnSpc>
                <a:spcPct val="100000"/>
              </a:lnSpc>
              <a:spcBef>
                <a:spcPts val="600"/>
              </a:spcBef>
              <a:buNone/>
              <a:defRPr sz="5200" b="0">
                <a:solidFill>
                  <a:schemeClr val="bg2">
                    <a:lumMod val="75000"/>
                  </a:schemeClr>
                </a:solidFill>
                <a:latin typeface="+mj-lt"/>
              </a:defRPr>
            </a:lvl1pPr>
            <a:lvl2pPr marL="0" indent="0">
              <a:lnSpc>
                <a:spcPct val="100000"/>
              </a:lnSpc>
              <a:spcBef>
                <a:spcPts val="600"/>
              </a:spcBef>
              <a:buNone/>
              <a:defRPr sz="1600"/>
            </a:lvl2pPr>
          </a:lstStyle>
          <a:p>
            <a:pPr lvl="0"/>
            <a:r>
              <a:rPr lang="en-US" dirty="0"/>
              <a:t>0X</a:t>
            </a:r>
          </a:p>
        </p:txBody>
      </p:sp>
      <p:sp>
        <p:nvSpPr>
          <p:cNvPr id="21" name="Content Placeholder 13">
            <a:extLst>
              <a:ext uri="{FF2B5EF4-FFF2-40B4-BE49-F238E27FC236}">
                <a16:creationId xmlns:a16="http://schemas.microsoft.com/office/drawing/2014/main" id="{B581016C-E2F6-4033-B460-95B989076F4A}"/>
              </a:ext>
            </a:extLst>
          </p:cNvPr>
          <p:cNvSpPr>
            <a:spLocks noGrp="1"/>
          </p:cNvSpPr>
          <p:nvPr>
            <p:ph sz="quarter" idx="27" hasCustomPrompt="1"/>
          </p:nvPr>
        </p:nvSpPr>
        <p:spPr>
          <a:xfrm>
            <a:off x="493776" y="3621024"/>
            <a:ext cx="1278419" cy="892552"/>
          </a:xfrm>
        </p:spPr>
        <p:txBody>
          <a:bodyPr>
            <a:normAutofit/>
          </a:bodyPr>
          <a:lstStyle>
            <a:lvl1pPr marL="0" indent="0">
              <a:lnSpc>
                <a:spcPct val="100000"/>
              </a:lnSpc>
              <a:spcBef>
                <a:spcPts val="600"/>
              </a:spcBef>
              <a:buNone/>
              <a:defRPr sz="5200" b="0">
                <a:solidFill>
                  <a:schemeClr val="bg2">
                    <a:lumMod val="75000"/>
                  </a:schemeClr>
                </a:solidFill>
                <a:latin typeface="+mj-lt"/>
              </a:defRPr>
            </a:lvl1pPr>
            <a:lvl2pPr marL="0" indent="0">
              <a:lnSpc>
                <a:spcPct val="100000"/>
              </a:lnSpc>
              <a:spcBef>
                <a:spcPts val="600"/>
              </a:spcBef>
              <a:buNone/>
              <a:defRPr sz="1600"/>
            </a:lvl2pPr>
          </a:lstStyle>
          <a:p>
            <a:pPr lvl="0"/>
            <a:r>
              <a:rPr lang="en-US" dirty="0"/>
              <a:t>0X</a:t>
            </a:r>
          </a:p>
        </p:txBody>
      </p:sp>
      <p:sp>
        <p:nvSpPr>
          <p:cNvPr id="27" name="Content Placeholder 13">
            <a:extLst>
              <a:ext uri="{FF2B5EF4-FFF2-40B4-BE49-F238E27FC236}">
                <a16:creationId xmlns:a16="http://schemas.microsoft.com/office/drawing/2014/main" id="{8E672417-C677-4098-8C4C-4516A0694036}"/>
              </a:ext>
            </a:extLst>
          </p:cNvPr>
          <p:cNvSpPr>
            <a:spLocks noGrp="1"/>
          </p:cNvSpPr>
          <p:nvPr>
            <p:ph sz="quarter" idx="28" hasCustomPrompt="1"/>
          </p:nvPr>
        </p:nvSpPr>
        <p:spPr>
          <a:xfrm>
            <a:off x="493776" y="5010912"/>
            <a:ext cx="1278419" cy="892552"/>
          </a:xfrm>
        </p:spPr>
        <p:txBody>
          <a:bodyPr>
            <a:normAutofit/>
          </a:bodyPr>
          <a:lstStyle>
            <a:lvl1pPr marL="0" indent="0">
              <a:lnSpc>
                <a:spcPct val="100000"/>
              </a:lnSpc>
              <a:spcBef>
                <a:spcPts val="600"/>
              </a:spcBef>
              <a:buNone/>
              <a:defRPr sz="5200" b="0">
                <a:solidFill>
                  <a:schemeClr val="bg2">
                    <a:lumMod val="75000"/>
                  </a:schemeClr>
                </a:solidFill>
                <a:latin typeface="+mj-lt"/>
              </a:defRPr>
            </a:lvl1pPr>
            <a:lvl2pPr marL="0" indent="0">
              <a:lnSpc>
                <a:spcPct val="100000"/>
              </a:lnSpc>
              <a:spcBef>
                <a:spcPts val="600"/>
              </a:spcBef>
              <a:buNone/>
              <a:defRPr sz="1600"/>
            </a:lvl2pPr>
          </a:lstStyle>
          <a:p>
            <a:pPr lvl="0"/>
            <a:r>
              <a:rPr lang="en-US" dirty="0"/>
              <a:t>0X</a:t>
            </a:r>
          </a:p>
        </p:txBody>
      </p:sp>
      <p:sp>
        <p:nvSpPr>
          <p:cNvPr id="22" name="Text Placeholder 11">
            <a:extLst>
              <a:ext uri="{FF2B5EF4-FFF2-40B4-BE49-F238E27FC236}">
                <a16:creationId xmlns:a16="http://schemas.microsoft.com/office/drawing/2014/main" id="{2962F5FC-D6A2-7649-8188-ABED4BC6141B}"/>
              </a:ext>
            </a:extLst>
          </p:cNvPr>
          <p:cNvSpPr>
            <a:spLocks noGrp="1"/>
          </p:cNvSpPr>
          <p:nvPr>
            <p:ph type="body" sz="quarter" idx="13" hasCustomPrompt="1"/>
          </p:nvPr>
        </p:nvSpPr>
        <p:spPr>
          <a:xfrm>
            <a:off x="2359152" y="4873752"/>
            <a:ext cx="4123475" cy="3314699"/>
          </a:xfrm>
        </p:spPr>
        <p:txBody>
          <a:bodyPr anchor="b" anchorCtr="0">
            <a:noAutofit/>
          </a:bodyPr>
          <a:lstStyle>
            <a:lvl1pPr marL="0" indent="0" algn="r">
              <a:buNone/>
              <a:defRPr sz="38000">
                <a:solidFill>
                  <a:schemeClr val="accent3">
                    <a:lumMod val="40000"/>
                    <a:lumOff val="60000"/>
                    <a:alpha val="15000"/>
                  </a:schemeClr>
                </a:solidFill>
                <a:latin typeface="+mj-lt"/>
              </a:defRPr>
            </a:lvl1pPr>
            <a:lvl2pPr marL="457200" indent="0" algn="r">
              <a:buNone/>
              <a:defRPr sz="38000">
                <a:solidFill>
                  <a:schemeClr val="accent3">
                    <a:lumMod val="40000"/>
                    <a:lumOff val="60000"/>
                    <a:alpha val="15000"/>
                  </a:schemeClr>
                </a:solidFill>
                <a:latin typeface="+mj-lt"/>
              </a:defRPr>
            </a:lvl2pPr>
            <a:lvl3pPr marL="914400" indent="0" algn="r">
              <a:buNone/>
              <a:defRPr sz="38000">
                <a:solidFill>
                  <a:schemeClr val="accent3">
                    <a:lumMod val="40000"/>
                    <a:lumOff val="60000"/>
                    <a:alpha val="15000"/>
                  </a:schemeClr>
                </a:solidFill>
                <a:latin typeface="+mj-lt"/>
              </a:defRPr>
            </a:lvl3pPr>
            <a:lvl4pPr marL="1371600" indent="0" algn="r">
              <a:buNone/>
              <a:defRPr sz="38000">
                <a:solidFill>
                  <a:schemeClr val="accent3">
                    <a:lumMod val="40000"/>
                    <a:lumOff val="60000"/>
                    <a:alpha val="15000"/>
                  </a:schemeClr>
                </a:solidFill>
                <a:latin typeface="+mj-lt"/>
              </a:defRPr>
            </a:lvl4pPr>
            <a:lvl5pPr marL="1828800" indent="0" algn="r">
              <a:buNone/>
              <a:defRPr sz="38000">
                <a:solidFill>
                  <a:schemeClr val="accent3">
                    <a:lumMod val="40000"/>
                    <a:lumOff val="60000"/>
                    <a:alpha val="15000"/>
                  </a:schemeClr>
                </a:solidFill>
                <a:latin typeface="+mj-lt"/>
              </a:defRPr>
            </a:lvl5pPr>
          </a:lstStyle>
          <a:p>
            <a:pPr lvl="0"/>
            <a:r>
              <a:rPr lang="en-US" dirty="0"/>
              <a:t>$</a:t>
            </a:r>
          </a:p>
        </p:txBody>
      </p:sp>
      <p:sp>
        <p:nvSpPr>
          <p:cNvPr id="14" name="Content Placeholder 13">
            <a:extLst>
              <a:ext uri="{FF2B5EF4-FFF2-40B4-BE49-F238E27FC236}">
                <a16:creationId xmlns:a16="http://schemas.microsoft.com/office/drawing/2014/main" id="{5DCE995A-F8D0-1445-A45D-6892D56C71AE}"/>
              </a:ext>
            </a:extLst>
          </p:cNvPr>
          <p:cNvSpPr>
            <a:spLocks noGrp="1"/>
          </p:cNvSpPr>
          <p:nvPr>
            <p:ph sz="quarter" idx="12"/>
          </p:nvPr>
        </p:nvSpPr>
        <p:spPr>
          <a:xfrm>
            <a:off x="1837944" y="2331957"/>
            <a:ext cx="3895868" cy="661720"/>
          </a:xfrm>
        </p:spPr>
        <p:txBody>
          <a:bodyPr>
            <a:normAutofit/>
          </a:bodyPr>
          <a:lstStyle>
            <a:lvl1pPr marL="0" indent="0">
              <a:lnSpc>
                <a:spcPct val="100000"/>
              </a:lnSpc>
              <a:spcBef>
                <a:spcPts val="600"/>
              </a:spcBef>
              <a:buNone/>
              <a:defRPr sz="1600" b="1">
                <a:solidFill>
                  <a:schemeClr val="bg2">
                    <a:lumMod val="75000"/>
                  </a:schemeClr>
                </a:solidFill>
              </a:defRPr>
            </a:lvl1pPr>
            <a:lvl2pPr marL="0" indent="0">
              <a:lnSpc>
                <a:spcPct val="100000"/>
              </a:lnSpc>
              <a:spcBef>
                <a:spcPts val="600"/>
              </a:spcBef>
              <a:buNone/>
              <a:defRPr sz="1600">
                <a:solidFill>
                  <a:schemeClr val="bg2">
                    <a:lumMod val="75000"/>
                  </a:schemeClr>
                </a:solidFill>
              </a:defRPr>
            </a:lvl2pPr>
          </a:lstStyle>
          <a:p>
            <a:pPr lvl="0"/>
            <a:r>
              <a:rPr lang="en-US"/>
              <a:t>Click to edit Master text styles</a:t>
            </a:r>
          </a:p>
          <a:p>
            <a:pPr lvl="1"/>
            <a:r>
              <a:rPr lang="en-US"/>
              <a:t>Second level</a:t>
            </a:r>
          </a:p>
        </p:txBody>
      </p:sp>
      <p:sp>
        <p:nvSpPr>
          <p:cNvPr id="18" name="Content Placeholder 13">
            <a:extLst>
              <a:ext uri="{FF2B5EF4-FFF2-40B4-BE49-F238E27FC236}">
                <a16:creationId xmlns:a16="http://schemas.microsoft.com/office/drawing/2014/main" id="{2603796F-6D80-4E24-B830-B73D8DB4B61A}"/>
              </a:ext>
            </a:extLst>
          </p:cNvPr>
          <p:cNvSpPr>
            <a:spLocks noGrp="1"/>
          </p:cNvSpPr>
          <p:nvPr>
            <p:ph sz="quarter" idx="24"/>
          </p:nvPr>
        </p:nvSpPr>
        <p:spPr>
          <a:xfrm>
            <a:off x="1837944" y="3716120"/>
            <a:ext cx="3895868" cy="661720"/>
          </a:xfrm>
        </p:spPr>
        <p:txBody>
          <a:bodyPr>
            <a:normAutofit/>
          </a:bodyPr>
          <a:lstStyle>
            <a:lvl1pPr marL="0" indent="0">
              <a:lnSpc>
                <a:spcPct val="100000"/>
              </a:lnSpc>
              <a:spcBef>
                <a:spcPts val="600"/>
              </a:spcBef>
              <a:buNone/>
              <a:defRPr sz="1600" b="1">
                <a:solidFill>
                  <a:schemeClr val="bg2">
                    <a:lumMod val="75000"/>
                  </a:schemeClr>
                </a:solidFill>
              </a:defRPr>
            </a:lvl1pPr>
            <a:lvl2pPr marL="0" indent="0">
              <a:lnSpc>
                <a:spcPct val="100000"/>
              </a:lnSpc>
              <a:spcBef>
                <a:spcPts val="600"/>
              </a:spcBef>
              <a:buNone/>
              <a:defRPr sz="1600">
                <a:solidFill>
                  <a:schemeClr val="bg2">
                    <a:lumMod val="75000"/>
                  </a:schemeClr>
                </a:solidFill>
              </a:defRPr>
            </a:lvl2pPr>
          </a:lstStyle>
          <a:p>
            <a:pPr lvl="0"/>
            <a:r>
              <a:rPr lang="en-US"/>
              <a:t>Click to edit Master text styles</a:t>
            </a:r>
          </a:p>
          <a:p>
            <a:pPr lvl="1"/>
            <a:r>
              <a:rPr lang="en-US"/>
              <a:t>Second level</a:t>
            </a:r>
          </a:p>
        </p:txBody>
      </p:sp>
      <p:sp>
        <p:nvSpPr>
          <p:cNvPr id="19" name="Content Placeholder 13">
            <a:extLst>
              <a:ext uri="{FF2B5EF4-FFF2-40B4-BE49-F238E27FC236}">
                <a16:creationId xmlns:a16="http://schemas.microsoft.com/office/drawing/2014/main" id="{A54CA726-0316-40AD-B560-E6E7F3D03A01}"/>
              </a:ext>
            </a:extLst>
          </p:cNvPr>
          <p:cNvSpPr>
            <a:spLocks noGrp="1"/>
          </p:cNvSpPr>
          <p:nvPr>
            <p:ph sz="quarter" idx="25"/>
          </p:nvPr>
        </p:nvSpPr>
        <p:spPr>
          <a:xfrm>
            <a:off x="1837944" y="5106008"/>
            <a:ext cx="3895868" cy="661720"/>
          </a:xfrm>
        </p:spPr>
        <p:txBody>
          <a:bodyPr>
            <a:normAutofit/>
          </a:bodyPr>
          <a:lstStyle>
            <a:lvl1pPr marL="0" indent="0">
              <a:lnSpc>
                <a:spcPct val="100000"/>
              </a:lnSpc>
              <a:spcBef>
                <a:spcPts val="600"/>
              </a:spcBef>
              <a:buNone/>
              <a:defRPr sz="1600" b="1">
                <a:solidFill>
                  <a:schemeClr val="bg2">
                    <a:lumMod val="75000"/>
                  </a:schemeClr>
                </a:solidFill>
              </a:defRPr>
            </a:lvl1pPr>
            <a:lvl2pPr marL="0" indent="0">
              <a:lnSpc>
                <a:spcPct val="100000"/>
              </a:lnSpc>
              <a:spcBef>
                <a:spcPts val="600"/>
              </a:spcBef>
              <a:buNone/>
              <a:defRPr sz="1600">
                <a:solidFill>
                  <a:schemeClr val="bg2">
                    <a:lumMod val="75000"/>
                  </a:schemeClr>
                </a:solidFill>
              </a:defRPr>
            </a:lvl2pPr>
          </a:lstStyle>
          <a:p>
            <a:pPr lvl="0"/>
            <a:r>
              <a:rPr lang="en-US"/>
              <a:t>Click to edit Master text styles</a:t>
            </a:r>
          </a:p>
          <a:p>
            <a:pPr lvl="1"/>
            <a:r>
              <a:rPr lang="en-US"/>
              <a:t>Second level</a:t>
            </a:r>
          </a:p>
        </p:txBody>
      </p:sp>
      <p:sp>
        <p:nvSpPr>
          <p:cNvPr id="10" name="Picture Placeholder 9">
            <a:extLst>
              <a:ext uri="{FF2B5EF4-FFF2-40B4-BE49-F238E27FC236}">
                <a16:creationId xmlns:a16="http://schemas.microsoft.com/office/drawing/2014/main" id="{4F988B55-7C73-F740-AAF7-547259C1D4BC}"/>
              </a:ext>
            </a:extLst>
          </p:cNvPr>
          <p:cNvSpPr>
            <a:spLocks noGrp="1"/>
          </p:cNvSpPr>
          <p:nvPr>
            <p:ph type="pic" sz="quarter" idx="11"/>
          </p:nvPr>
        </p:nvSpPr>
        <p:spPr>
          <a:xfrm>
            <a:off x="6112812" y="1728778"/>
            <a:ext cx="6079187" cy="5129222"/>
          </a:xfrm>
        </p:spPr>
        <p:txBody>
          <a:bodyPr/>
          <a:lstStyle/>
          <a:p>
            <a:r>
              <a:rPr lang="en-US"/>
              <a:t>Click icon to add picture</a:t>
            </a:r>
            <a:endParaRPr lang="en-US" dirty="0"/>
          </a:p>
        </p:txBody>
      </p:sp>
      <p:sp>
        <p:nvSpPr>
          <p:cNvPr id="6" name="Rectangle 5">
            <a:extLst>
              <a:ext uri="{FF2B5EF4-FFF2-40B4-BE49-F238E27FC236}">
                <a16:creationId xmlns:a16="http://schemas.microsoft.com/office/drawing/2014/main" id="{4B0130D5-C286-8343-8017-5225BAF808C1}"/>
              </a:ext>
            </a:extLst>
          </p:cNvPr>
          <p:cNvSpPr/>
          <p:nvPr userDrawn="1"/>
        </p:nvSpPr>
        <p:spPr>
          <a:xfrm>
            <a:off x="0" y="2477"/>
            <a:ext cx="12191999" cy="17287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ooter Placeholder 2">
            <a:extLst>
              <a:ext uri="{FF2B5EF4-FFF2-40B4-BE49-F238E27FC236}">
                <a16:creationId xmlns:a16="http://schemas.microsoft.com/office/drawing/2014/main" id="{33F983ED-51BD-8243-A6D7-C504110FB55C}"/>
              </a:ext>
            </a:extLst>
          </p:cNvPr>
          <p:cNvSpPr>
            <a:spLocks noGrp="1"/>
          </p:cNvSpPr>
          <p:nvPr>
            <p:ph type="ftr" sz="quarter" idx="21"/>
          </p:nvPr>
        </p:nvSpPr>
        <p:spPr>
          <a:xfrm>
            <a:off x="2621591" y="6356350"/>
            <a:ext cx="3126096" cy="365125"/>
          </a:xfrm>
        </p:spPr>
        <p:txBody>
          <a:bodyPr/>
          <a:lstStyle>
            <a:lvl1pPr algn="r">
              <a:defRPr>
                <a:solidFill>
                  <a:schemeClr val="accent4"/>
                </a:solidFill>
                <a:latin typeface="+mn-lt"/>
              </a:defRPr>
            </a:lvl1pPr>
          </a:lstStyle>
          <a:p>
            <a:r>
              <a:rPr lang="en-US" dirty="0"/>
              <a:t>PITCH DECK</a:t>
            </a:r>
          </a:p>
        </p:txBody>
      </p:sp>
      <p:sp>
        <p:nvSpPr>
          <p:cNvPr id="24" name="Date Placeholder 3">
            <a:extLst>
              <a:ext uri="{FF2B5EF4-FFF2-40B4-BE49-F238E27FC236}">
                <a16:creationId xmlns:a16="http://schemas.microsoft.com/office/drawing/2014/main" id="{1A02D31A-236E-B349-AB3A-C908073D9DAB}"/>
              </a:ext>
            </a:extLst>
          </p:cNvPr>
          <p:cNvSpPr>
            <a:spLocks noGrp="1"/>
          </p:cNvSpPr>
          <p:nvPr>
            <p:ph type="dt" sz="half" idx="23"/>
          </p:nvPr>
        </p:nvSpPr>
        <p:spPr>
          <a:xfrm>
            <a:off x="10346790" y="6356350"/>
            <a:ext cx="1352293" cy="365125"/>
          </a:xfrm>
          <a:prstGeom prst="rect">
            <a:avLst/>
          </a:prstGeom>
        </p:spPr>
        <p:txBody>
          <a:bodyPr anchor="ctr"/>
          <a:lstStyle>
            <a:lvl1pPr algn="r">
              <a:defRPr sz="1200">
                <a:solidFill>
                  <a:schemeClr val="bg1"/>
                </a:solidFill>
                <a:latin typeface="+mn-lt"/>
              </a:defRPr>
            </a:lvl1pPr>
          </a:lstStyle>
          <a:p>
            <a:r>
              <a:rPr lang="en-US"/>
              <a:t>6/15/XX</a:t>
            </a:r>
            <a:endParaRPr lang="en-US" dirty="0"/>
          </a:p>
        </p:txBody>
      </p:sp>
      <p:sp>
        <p:nvSpPr>
          <p:cNvPr id="25" name="Slide Number Placeholder 5">
            <a:extLst>
              <a:ext uri="{FF2B5EF4-FFF2-40B4-BE49-F238E27FC236}">
                <a16:creationId xmlns:a16="http://schemas.microsoft.com/office/drawing/2014/main" id="{18069678-06F6-1A4D-888A-367029ED3D62}"/>
              </a:ext>
            </a:extLst>
          </p:cNvPr>
          <p:cNvSpPr>
            <a:spLocks noGrp="1"/>
          </p:cNvSpPr>
          <p:nvPr>
            <p:ph type="sldNum" sz="quarter" idx="4"/>
          </p:nvPr>
        </p:nvSpPr>
        <p:spPr>
          <a:xfrm>
            <a:off x="492917" y="6356350"/>
            <a:ext cx="1104900" cy="365125"/>
          </a:xfrm>
          <a:prstGeom prst="rect">
            <a:avLst/>
          </a:prstGeom>
        </p:spPr>
        <p:txBody>
          <a:bodyPr lIns="91440" anchor="ctr"/>
          <a:lstStyle>
            <a:lvl1pPr>
              <a:defRPr sz="1200">
                <a:solidFill>
                  <a:schemeClr val="accent4"/>
                </a:solidFill>
                <a:latin typeface="+mn-lt"/>
              </a:defRPr>
            </a:lvl1pPr>
          </a:lstStyle>
          <a:p>
            <a:fld id="{D156BFF5-A11A-234E-A308-E7366A28581C}" type="slidenum">
              <a:rPr lang="en-US" smtClean="0"/>
              <a:pPr/>
              <a:t>‹#›</a:t>
            </a:fld>
            <a:endParaRPr lang="en-US" dirty="0"/>
          </a:p>
        </p:txBody>
      </p:sp>
      <p:sp>
        <p:nvSpPr>
          <p:cNvPr id="26" name="Title 1">
            <a:extLst>
              <a:ext uri="{FF2B5EF4-FFF2-40B4-BE49-F238E27FC236}">
                <a16:creationId xmlns:a16="http://schemas.microsoft.com/office/drawing/2014/main" id="{C731EB5E-9894-5944-9BB4-C43DAD108F87}"/>
              </a:ext>
            </a:extLst>
          </p:cNvPr>
          <p:cNvSpPr>
            <a:spLocks noGrp="1"/>
          </p:cNvSpPr>
          <p:nvPr>
            <p:ph type="title"/>
          </p:nvPr>
        </p:nvSpPr>
        <p:spPr>
          <a:xfrm>
            <a:off x="492916" y="54864"/>
            <a:ext cx="11320272" cy="1673352"/>
          </a:xfrm>
        </p:spPr>
        <p:txBody>
          <a:bodyPr>
            <a:normAutofit/>
          </a:bodyPr>
          <a:lstStyle>
            <a:lvl1pPr>
              <a:defRPr sz="5400">
                <a:solidFill>
                  <a:schemeClr val="bg1"/>
                </a:solidFill>
                <a:latin typeface="+mj-lt"/>
              </a:defRPr>
            </a:lvl1pPr>
          </a:lstStyle>
          <a:p>
            <a:r>
              <a:rPr lang="en-US"/>
              <a:t>Click to edit Master title style</a:t>
            </a:r>
            <a:endParaRPr lang="en-US" dirty="0"/>
          </a:p>
        </p:txBody>
      </p:sp>
    </p:spTree>
    <p:extLst>
      <p:ext uri="{BB962C8B-B14F-4D97-AF65-F5344CB8AC3E}">
        <p14:creationId xmlns:p14="http://schemas.microsoft.com/office/powerpoint/2010/main" val="14769475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art 2">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4F988B55-7C73-F740-AAF7-547259C1D4BC}"/>
              </a:ext>
            </a:extLst>
          </p:cNvPr>
          <p:cNvSpPr>
            <a:spLocks noGrp="1"/>
          </p:cNvSpPr>
          <p:nvPr>
            <p:ph type="pic" sz="quarter" idx="11"/>
          </p:nvPr>
        </p:nvSpPr>
        <p:spPr>
          <a:xfrm>
            <a:off x="6092952" y="0"/>
            <a:ext cx="6099048" cy="5148634"/>
          </a:xfrm>
        </p:spPr>
        <p:txBody>
          <a:bodyPr/>
          <a:lstStyle>
            <a:lvl1pPr>
              <a:defRPr>
                <a:latin typeface="+mn-lt"/>
              </a:defRPr>
            </a:lvl1pPr>
          </a:lstStyle>
          <a:p>
            <a:r>
              <a:rPr lang="en-US"/>
              <a:t>Click icon to add picture</a:t>
            </a:r>
            <a:endParaRPr lang="en-US" dirty="0"/>
          </a:p>
        </p:txBody>
      </p:sp>
      <p:sp>
        <p:nvSpPr>
          <p:cNvPr id="6" name="Rectangle 5">
            <a:extLst>
              <a:ext uri="{FF2B5EF4-FFF2-40B4-BE49-F238E27FC236}">
                <a16:creationId xmlns:a16="http://schemas.microsoft.com/office/drawing/2014/main" id="{4B0130D5-C286-8343-8017-5225BAF808C1}"/>
              </a:ext>
            </a:extLst>
          </p:cNvPr>
          <p:cNvSpPr/>
          <p:nvPr userDrawn="1"/>
        </p:nvSpPr>
        <p:spPr>
          <a:xfrm>
            <a:off x="6092952" y="5129225"/>
            <a:ext cx="6099048" cy="17287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Content Placeholder 13">
            <a:extLst>
              <a:ext uri="{FF2B5EF4-FFF2-40B4-BE49-F238E27FC236}">
                <a16:creationId xmlns:a16="http://schemas.microsoft.com/office/drawing/2014/main" id="{5DCE995A-F8D0-1445-A45D-6892D56C71AE}"/>
              </a:ext>
            </a:extLst>
          </p:cNvPr>
          <p:cNvSpPr>
            <a:spLocks noGrp="1"/>
          </p:cNvSpPr>
          <p:nvPr>
            <p:ph sz="quarter" idx="12"/>
          </p:nvPr>
        </p:nvSpPr>
        <p:spPr>
          <a:xfrm>
            <a:off x="492918" y="571500"/>
            <a:ext cx="5107118" cy="5563293"/>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Footer Placeholder 2">
            <a:extLst>
              <a:ext uri="{FF2B5EF4-FFF2-40B4-BE49-F238E27FC236}">
                <a16:creationId xmlns:a16="http://schemas.microsoft.com/office/drawing/2014/main" id="{33F983ED-51BD-8243-A6D7-C504110FB55C}"/>
              </a:ext>
            </a:extLst>
          </p:cNvPr>
          <p:cNvSpPr>
            <a:spLocks noGrp="1"/>
          </p:cNvSpPr>
          <p:nvPr>
            <p:ph type="ftr" sz="quarter" idx="21"/>
          </p:nvPr>
        </p:nvSpPr>
        <p:spPr>
          <a:xfrm>
            <a:off x="2621591" y="6356350"/>
            <a:ext cx="2978444" cy="365125"/>
          </a:xfrm>
        </p:spPr>
        <p:txBody>
          <a:bodyPr/>
          <a:lstStyle>
            <a:lvl1pPr algn="r">
              <a:defRPr>
                <a:solidFill>
                  <a:schemeClr val="accent4"/>
                </a:solidFill>
                <a:latin typeface="+mn-lt"/>
              </a:defRPr>
            </a:lvl1pPr>
          </a:lstStyle>
          <a:p>
            <a:r>
              <a:rPr lang="en-US" dirty="0"/>
              <a:t>PITCH DECK</a:t>
            </a:r>
          </a:p>
        </p:txBody>
      </p:sp>
      <p:sp>
        <p:nvSpPr>
          <p:cNvPr id="24" name="Date Placeholder 3">
            <a:extLst>
              <a:ext uri="{FF2B5EF4-FFF2-40B4-BE49-F238E27FC236}">
                <a16:creationId xmlns:a16="http://schemas.microsoft.com/office/drawing/2014/main" id="{1A02D31A-236E-B349-AB3A-C908073D9DAB}"/>
              </a:ext>
            </a:extLst>
          </p:cNvPr>
          <p:cNvSpPr>
            <a:spLocks noGrp="1"/>
          </p:cNvSpPr>
          <p:nvPr>
            <p:ph type="dt" sz="half" idx="23"/>
          </p:nvPr>
        </p:nvSpPr>
        <p:spPr>
          <a:xfrm>
            <a:off x="10346790" y="6356350"/>
            <a:ext cx="1367882" cy="365125"/>
          </a:xfrm>
          <a:prstGeom prst="rect">
            <a:avLst/>
          </a:prstGeom>
        </p:spPr>
        <p:txBody>
          <a:bodyPr anchor="ctr"/>
          <a:lstStyle>
            <a:lvl1pPr algn="r">
              <a:defRPr sz="1200">
                <a:solidFill>
                  <a:schemeClr val="bg1"/>
                </a:solidFill>
                <a:latin typeface="+mn-lt"/>
              </a:defRPr>
            </a:lvl1pPr>
          </a:lstStyle>
          <a:p>
            <a:r>
              <a:rPr lang="en-US"/>
              <a:t>6/15/XX</a:t>
            </a:r>
            <a:endParaRPr lang="en-US" dirty="0"/>
          </a:p>
        </p:txBody>
      </p:sp>
      <p:sp>
        <p:nvSpPr>
          <p:cNvPr id="26" name="Title 1">
            <a:extLst>
              <a:ext uri="{FF2B5EF4-FFF2-40B4-BE49-F238E27FC236}">
                <a16:creationId xmlns:a16="http://schemas.microsoft.com/office/drawing/2014/main" id="{C731EB5E-9894-5944-9BB4-C43DAD108F87}"/>
              </a:ext>
            </a:extLst>
          </p:cNvPr>
          <p:cNvSpPr>
            <a:spLocks noGrp="1"/>
          </p:cNvSpPr>
          <p:nvPr>
            <p:ph type="title"/>
          </p:nvPr>
        </p:nvSpPr>
        <p:spPr>
          <a:xfrm>
            <a:off x="6585869" y="5444373"/>
            <a:ext cx="4920583" cy="1143645"/>
          </a:xfrm>
        </p:spPr>
        <p:txBody>
          <a:bodyPr>
            <a:normAutofit/>
          </a:bodyPr>
          <a:lstStyle>
            <a:lvl1pPr>
              <a:defRPr sz="5400">
                <a:solidFill>
                  <a:schemeClr val="bg1"/>
                </a:solidFill>
                <a:latin typeface="+mj-lt"/>
              </a:defRPr>
            </a:lvl1pPr>
          </a:lstStyle>
          <a:p>
            <a:r>
              <a:rPr lang="en-US"/>
              <a:t>Click to edit Master title style</a:t>
            </a:r>
            <a:endParaRPr lang="en-US" dirty="0"/>
          </a:p>
        </p:txBody>
      </p:sp>
      <p:sp>
        <p:nvSpPr>
          <p:cNvPr id="28" name="Slide Number Placeholder 5">
            <a:extLst>
              <a:ext uri="{FF2B5EF4-FFF2-40B4-BE49-F238E27FC236}">
                <a16:creationId xmlns:a16="http://schemas.microsoft.com/office/drawing/2014/main" id="{666C3E51-41CC-A742-805A-C58485A764BF}"/>
              </a:ext>
            </a:extLst>
          </p:cNvPr>
          <p:cNvSpPr>
            <a:spLocks noGrp="1"/>
          </p:cNvSpPr>
          <p:nvPr>
            <p:ph type="sldNum" sz="quarter" idx="4"/>
          </p:nvPr>
        </p:nvSpPr>
        <p:spPr>
          <a:xfrm>
            <a:off x="492917" y="6356350"/>
            <a:ext cx="1104900" cy="365125"/>
          </a:xfrm>
          <a:prstGeom prst="rect">
            <a:avLst/>
          </a:prstGeom>
        </p:spPr>
        <p:txBody>
          <a:bodyPr lIns="91440" anchor="ctr"/>
          <a:lstStyle>
            <a:lvl1pPr>
              <a:defRPr sz="1200">
                <a:solidFill>
                  <a:schemeClr val="accent4"/>
                </a:solidFill>
                <a:latin typeface="+mn-lt"/>
              </a:defRPr>
            </a:lvl1pPr>
          </a:lstStyle>
          <a:p>
            <a:fld id="{D156BFF5-A11A-234E-A308-E7366A28581C}" type="slidenum">
              <a:rPr lang="en-US" smtClean="0"/>
              <a:pPr/>
              <a:t>‹#›</a:t>
            </a:fld>
            <a:endParaRPr lang="en-US" dirty="0"/>
          </a:p>
        </p:txBody>
      </p:sp>
    </p:spTree>
    <p:extLst>
      <p:ext uri="{BB962C8B-B14F-4D97-AF65-F5344CB8AC3E}">
        <p14:creationId xmlns:p14="http://schemas.microsoft.com/office/powerpoint/2010/main" val="42922371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ull Text">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44CFD71-0872-634C-A6AF-7F54FDCEFA8E}"/>
              </a:ext>
            </a:extLst>
          </p:cNvPr>
          <p:cNvSpPr>
            <a:spLocks noGrp="1"/>
          </p:cNvSpPr>
          <p:nvPr>
            <p:ph sz="quarter" idx="15"/>
          </p:nvPr>
        </p:nvSpPr>
        <p:spPr>
          <a:xfrm>
            <a:off x="3567949" y="3511296"/>
            <a:ext cx="2496312" cy="2153458"/>
          </a:xfrm>
        </p:spPr>
        <p:txBody>
          <a:bodyPr>
            <a:noAutofit/>
          </a:bodyPr>
          <a:lstStyle>
            <a:lvl1pPr marL="0" indent="0">
              <a:buNone/>
              <a:defRPr sz="1600" b="1">
                <a:solidFill>
                  <a:schemeClr val="bg2">
                    <a:lumMod val="75000"/>
                  </a:schemeClr>
                </a:solidFill>
                <a:latin typeface="+mn-lt"/>
              </a:defRPr>
            </a:lvl1pPr>
            <a:lvl2pPr marL="0" indent="0">
              <a:lnSpc>
                <a:spcPct val="100000"/>
              </a:lnSpc>
              <a:spcBef>
                <a:spcPts val="600"/>
              </a:spcBef>
              <a:buNone/>
              <a:defRPr sz="1600">
                <a:solidFill>
                  <a:schemeClr val="bg2">
                    <a:lumMod val="75000"/>
                  </a:schemeClr>
                </a:solidFill>
                <a:latin typeface="+mn-lt"/>
              </a:defRPr>
            </a:lvl2pPr>
            <a:lvl3pPr marL="914400" indent="0">
              <a:buNone/>
              <a:defRPr sz="1600">
                <a:solidFill>
                  <a:schemeClr val="bg2">
                    <a:lumMod val="75000"/>
                  </a:schemeClr>
                </a:solidFill>
                <a:latin typeface="+mn-lt"/>
              </a:defRPr>
            </a:lvl3pPr>
            <a:lvl4pPr marL="1371600" indent="0">
              <a:buNone/>
              <a:defRPr sz="1600">
                <a:solidFill>
                  <a:schemeClr val="bg2">
                    <a:lumMod val="75000"/>
                  </a:schemeClr>
                </a:solidFill>
                <a:latin typeface="+mn-lt"/>
              </a:defRPr>
            </a:lvl4pPr>
            <a:lvl5pPr marL="1828800" indent="0">
              <a:buNone/>
              <a:defRPr sz="1600">
                <a:solidFill>
                  <a:schemeClr val="bg2">
                    <a:lumMod val="75000"/>
                  </a:schemeClr>
                </a:solidFill>
                <a:latin typeface="+mn-lt"/>
              </a:defRPr>
            </a:lvl5pPr>
          </a:lstStyle>
          <a:p>
            <a:pPr lvl="0"/>
            <a:r>
              <a:rPr lang="en-US"/>
              <a:t>Click to edit Master text styles</a:t>
            </a:r>
          </a:p>
          <a:p>
            <a:pPr lvl="1"/>
            <a:r>
              <a:rPr lang="en-US"/>
              <a:t>Second level</a:t>
            </a:r>
          </a:p>
        </p:txBody>
      </p:sp>
      <p:sp>
        <p:nvSpPr>
          <p:cNvPr id="15" name="Content Placeholder 3">
            <a:extLst>
              <a:ext uri="{FF2B5EF4-FFF2-40B4-BE49-F238E27FC236}">
                <a16:creationId xmlns:a16="http://schemas.microsoft.com/office/drawing/2014/main" id="{4F6EC6B9-0C18-4FFF-B4F8-1ACEDDD207AB}"/>
              </a:ext>
            </a:extLst>
          </p:cNvPr>
          <p:cNvSpPr>
            <a:spLocks noGrp="1"/>
          </p:cNvSpPr>
          <p:nvPr>
            <p:ph sz="quarter" idx="25"/>
          </p:nvPr>
        </p:nvSpPr>
        <p:spPr>
          <a:xfrm>
            <a:off x="6453894" y="3511296"/>
            <a:ext cx="2615184" cy="2153458"/>
          </a:xfrm>
        </p:spPr>
        <p:txBody>
          <a:bodyPr>
            <a:noAutofit/>
          </a:bodyPr>
          <a:lstStyle>
            <a:lvl1pPr marL="0" indent="0">
              <a:buNone/>
              <a:defRPr sz="1600" b="1">
                <a:solidFill>
                  <a:schemeClr val="bg2">
                    <a:lumMod val="75000"/>
                  </a:schemeClr>
                </a:solidFill>
                <a:latin typeface="+mn-lt"/>
              </a:defRPr>
            </a:lvl1pPr>
            <a:lvl2pPr marL="0" indent="0">
              <a:lnSpc>
                <a:spcPct val="100000"/>
              </a:lnSpc>
              <a:spcBef>
                <a:spcPts val="600"/>
              </a:spcBef>
              <a:buNone/>
              <a:defRPr sz="1600">
                <a:solidFill>
                  <a:schemeClr val="bg2">
                    <a:lumMod val="75000"/>
                  </a:schemeClr>
                </a:solidFill>
                <a:latin typeface="+mn-lt"/>
              </a:defRPr>
            </a:lvl2pPr>
            <a:lvl3pPr marL="914400" indent="0">
              <a:buNone/>
              <a:defRPr sz="1600">
                <a:solidFill>
                  <a:schemeClr val="bg2">
                    <a:lumMod val="75000"/>
                  </a:schemeClr>
                </a:solidFill>
                <a:latin typeface="+mn-lt"/>
              </a:defRPr>
            </a:lvl3pPr>
            <a:lvl4pPr marL="1371600" indent="0">
              <a:buNone/>
              <a:defRPr sz="1600">
                <a:solidFill>
                  <a:schemeClr val="bg2">
                    <a:lumMod val="75000"/>
                  </a:schemeClr>
                </a:solidFill>
                <a:latin typeface="+mn-lt"/>
              </a:defRPr>
            </a:lvl4pPr>
            <a:lvl5pPr marL="1828800" indent="0">
              <a:buNone/>
              <a:defRPr sz="1600">
                <a:solidFill>
                  <a:schemeClr val="bg2">
                    <a:lumMod val="75000"/>
                  </a:schemeClr>
                </a:solidFill>
                <a:latin typeface="+mn-lt"/>
              </a:defRPr>
            </a:lvl5pPr>
          </a:lstStyle>
          <a:p>
            <a:pPr lvl="0"/>
            <a:r>
              <a:rPr lang="en-US"/>
              <a:t>Click to edit Master text styles</a:t>
            </a:r>
          </a:p>
          <a:p>
            <a:pPr lvl="1"/>
            <a:r>
              <a:rPr lang="en-US"/>
              <a:t>Second level</a:t>
            </a:r>
          </a:p>
        </p:txBody>
      </p:sp>
      <p:sp>
        <p:nvSpPr>
          <p:cNvPr id="16" name="Content Placeholder 3">
            <a:extLst>
              <a:ext uri="{FF2B5EF4-FFF2-40B4-BE49-F238E27FC236}">
                <a16:creationId xmlns:a16="http://schemas.microsoft.com/office/drawing/2014/main" id="{A6FEBE89-93F7-4338-9ECA-FE802D71979D}"/>
              </a:ext>
            </a:extLst>
          </p:cNvPr>
          <p:cNvSpPr>
            <a:spLocks noGrp="1"/>
          </p:cNvSpPr>
          <p:nvPr>
            <p:ph sz="quarter" idx="26"/>
          </p:nvPr>
        </p:nvSpPr>
        <p:spPr>
          <a:xfrm>
            <a:off x="9462038" y="3511296"/>
            <a:ext cx="2048256" cy="2153458"/>
          </a:xfrm>
        </p:spPr>
        <p:txBody>
          <a:bodyPr>
            <a:noAutofit/>
          </a:bodyPr>
          <a:lstStyle>
            <a:lvl1pPr marL="0" indent="0">
              <a:buNone/>
              <a:defRPr sz="1600" b="1">
                <a:solidFill>
                  <a:schemeClr val="bg2">
                    <a:lumMod val="75000"/>
                  </a:schemeClr>
                </a:solidFill>
                <a:latin typeface="+mn-lt"/>
              </a:defRPr>
            </a:lvl1pPr>
            <a:lvl2pPr marL="0" indent="0">
              <a:lnSpc>
                <a:spcPct val="100000"/>
              </a:lnSpc>
              <a:spcBef>
                <a:spcPts val="600"/>
              </a:spcBef>
              <a:buNone/>
              <a:defRPr sz="1600">
                <a:solidFill>
                  <a:schemeClr val="bg2">
                    <a:lumMod val="75000"/>
                  </a:schemeClr>
                </a:solidFill>
                <a:latin typeface="+mn-lt"/>
              </a:defRPr>
            </a:lvl2pPr>
            <a:lvl3pPr marL="914400" indent="0">
              <a:buNone/>
              <a:defRPr sz="1600">
                <a:solidFill>
                  <a:schemeClr val="bg2">
                    <a:lumMod val="75000"/>
                  </a:schemeClr>
                </a:solidFill>
                <a:latin typeface="+mn-lt"/>
              </a:defRPr>
            </a:lvl3pPr>
            <a:lvl4pPr marL="1371600" indent="0">
              <a:buNone/>
              <a:defRPr sz="1600">
                <a:solidFill>
                  <a:schemeClr val="bg2">
                    <a:lumMod val="75000"/>
                  </a:schemeClr>
                </a:solidFill>
                <a:latin typeface="+mn-lt"/>
              </a:defRPr>
            </a:lvl4pPr>
            <a:lvl5pPr marL="1828800" indent="0">
              <a:buNone/>
              <a:defRPr sz="1600">
                <a:solidFill>
                  <a:schemeClr val="bg2">
                    <a:lumMod val="75000"/>
                  </a:schemeClr>
                </a:solidFill>
                <a:latin typeface="+mn-lt"/>
              </a:defRPr>
            </a:lvl5pPr>
          </a:lstStyle>
          <a:p>
            <a:pPr lvl="0"/>
            <a:r>
              <a:rPr lang="en-US"/>
              <a:t>Click to edit Master text styles</a:t>
            </a:r>
          </a:p>
          <a:p>
            <a:pPr lvl="1"/>
            <a:r>
              <a:rPr lang="en-US"/>
              <a:t>Second level</a:t>
            </a:r>
          </a:p>
        </p:txBody>
      </p:sp>
      <p:sp>
        <p:nvSpPr>
          <p:cNvPr id="5" name="Picture Placeholder 4">
            <a:extLst>
              <a:ext uri="{FF2B5EF4-FFF2-40B4-BE49-F238E27FC236}">
                <a16:creationId xmlns:a16="http://schemas.microsoft.com/office/drawing/2014/main" id="{D8571E88-3094-421E-8A4A-03A36D2D24F9}"/>
              </a:ext>
            </a:extLst>
          </p:cNvPr>
          <p:cNvSpPr>
            <a:spLocks noGrp="1"/>
          </p:cNvSpPr>
          <p:nvPr>
            <p:ph type="pic" sz="quarter" idx="27"/>
          </p:nvPr>
        </p:nvSpPr>
        <p:spPr>
          <a:xfrm>
            <a:off x="3568700" y="2621592"/>
            <a:ext cx="730250" cy="731520"/>
          </a:xfrm>
        </p:spPr>
        <p:txBody>
          <a:bodyPr anchor="ctr">
            <a:normAutofit/>
          </a:bodyPr>
          <a:lstStyle>
            <a:lvl1pPr marL="0" indent="0" algn="ctr">
              <a:buNone/>
              <a:defRPr sz="900"/>
            </a:lvl1pPr>
          </a:lstStyle>
          <a:p>
            <a:r>
              <a:rPr lang="en-US"/>
              <a:t>Click icon to add picture</a:t>
            </a:r>
            <a:endParaRPr lang="en-US" dirty="0"/>
          </a:p>
        </p:txBody>
      </p:sp>
      <p:sp>
        <p:nvSpPr>
          <p:cNvPr id="19" name="Picture Placeholder 4">
            <a:extLst>
              <a:ext uri="{FF2B5EF4-FFF2-40B4-BE49-F238E27FC236}">
                <a16:creationId xmlns:a16="http://schemas.microsoft.com/office/drawing/2014/main" id="{B7B08329-0C23-4838-8FA8-51FDF6A8FEAC}"/>
              </a:ext>
            </a:extLst>
          </p:cNvPr>
          <p:cNvSpPr>
            <a:spLocks noGrp="1"/>
          </p:cNvSpPr>
          <p:nvPr>
            <p:ph type="pic" sz="quarter" idx="28"/>
          </p:nvPr>
        </p:nvSpPr>
        <p:spPr>
          <a:xfrm>
            <a:off x="6453894" y="2621592"/>
            <a:ext cx="730250" cy="731520"/>
          </a:xfrm>
        </p:spPr>
        <p:txBody>
          <a:bodyPr anchor="ctr">
            <a:normAutofit/>
          </a:bodyPr>
          <a:lstStyle>
            <a:lvl1pPr marL="0" indent="0" algn="ctr">
              <a:buNone/>
              <a:defRPr sz="900"/>
            </a:lvl1pPr>
          </a:lstStyle>
          <a:p>
            <a:r>
              <a:rPr lang="en-US"/>
              <a:t>Click icon to add picture</a:t>
            </a:r>
            <a:endParaRPr lang="en-US" dirty="0"/>
          </a:p>
        </p:txBody>
      </p:sp>
      <p:sp>
        <p:nvSpPr>
          <p:cNvPr id="20" name="Picture Placeholder 4">
            <a:extLst>
              <a:ext uri="{FF2B5EF4-FFF2-40B4-BE49-F238E27FC236}">
                <a16:creationId xmlns:a16="http://schemas.microsoft.com/office/drawing/2014/main" id="{AE0FE560-C868-4602-8298-A6BD06C5EAA2}"/>
              </a:ext>
            </a:extLst>
          </p:cNvPr>
          <p:cNvSpPr>
            <a:spLocks noGrp="1"/>
          </p:cNvSpPr>
          <p:nvPr>
            <p:ph type="pic" sz="quarter" idx="29"/>
          </p:nvPr>
        </p:nvSpPr>
        <p:spPr>
          <a:xfrm>
            <a:off x="9468915" y="2621592"/>
            <a:ext cx="730250" cy="731520"/>
          </a:xfrm>
        </p:spPr>
        <p:txBody>
          <a:bodyPr anchor="ctr">
            <a:normAutofit/>
          </a:bodyPr>
          <a:lstStyle>
            <a:lvl1pPr marL="0" indent="0" algn="ctr">
              <a:buNone/>
              <a:defRPr sz="900"/>
            </a:lvl1pPr>
          </a:lstStyle>
          <a:p>
            <a:r>
              <a:rPr lang="en-US"/>
              <a:t>Click icon to add picture</a:t>
            </a:r>
            <a:endParaRPr lang="en-US" dirty="0"/>
          </a:p>
        </p:txBody>
      </p:sp>
      <p:sp>
        <p:nvSpPr>
          <p:cNvPr id="3" name="Picture Placeholder 2">
            <a:extLst>
              <a:ext uri="{FF2B5EF4-FFF2-40B4-BE49-F238E27FC236}">
                <a16:creationId xmlns:a16="http://schemas.microsoft.com/office/drawing/2014/main" id="{53B9C028-F330-3240-A65B-06CDCADC1AF6}"/>
              </a:ext>
            </a:extLst>
          </p:cNvPr>
          <p:cNvSpPr>
            <a:spLocks noGrp="1"/>
          </p:cNvSpPr>
          <p:nvPr>
            <p:ph type="pic" sz="quarter" idx="24"/>
          </p:nvPr>
        </p:nvSpPr>
        <p:spPr>
          <a:xfrm>
            <a:off x="0" y="0"/>
            <a:ext cx="3044952" cy="6858000"/>
          </a:xfrm>
        </p:spPr>
        <p:txBody>
          <a:bodyPr/>
          <a:lstStyle>
            <a:lvl1pPr>
              <a:defRPr>
                <a:latin typeface="+mn-lt"/>
              </a:defRPr>
            </a:lvl1pPr>
          </a:lstStyle>
          <a:p>
            <a:r>
              <a:rPr lang="en-US"/>
              <a:t>Click icon to add picture</a:t>
            </a:r>
            <a:endParaRPr lang="en-US" dirty="0"/>
          </a:p>
        </p:txBody>
      </p:sp>
      <p:sp>
        <p:nvSpPr>
          <p:cNvPr id="8" name="Footer Placeholder 4">
            <a:extLst>
              <a:ext uri="{FF2B5EF4-FFF2-40B4-BE49-F238E27FC236}">
                <a16:creationId xmlns:a16="http://schemas.microsoft.com/office/drawing/2014/main" id="{34B2EA3C-9C79-2245-A7B7-ACCA615B51CD}"/>
              </a:ext>
            </a:extLst>
          </p:cNvPr>
          <p:cNvSpPr>
            <a:spLocks noGrp="1"/>
          </p:cNvSpPr>
          <p:nvPr>
            <p:ph type="ftr" sz="quarter" idx="3"/>
          </p:nvPr>
        </p:nvSpPr>
        <p:spPr>
          <a:xfrm>
            <a:off x="3567948" y="6356350"/>
            <a:ext cx="2649255" cy="365125"/>
          </a:xfrm>
          <a:prstGeom prst="rect">
            <a:avLst/>
          </a:prstGeom>
        </p:spPr>
        <p:txBody>
          <a:bodyPr vert="horz" lIns="91440" tIns="45720" rIns="91440" bIns="45720" rtlCol="0" anchor="ctr"/>
          <a:lstStyle>
            <a:lvl1pPr algn="l">
              <a:defRPr sz="1200">
                <a:solidFill>
                  <a:schemeClr val="accent4"/>
                </a:solidFill>
                <a:latin typeface="+mn-lt"/>
              </a:defRPr>
            </a:lvl1pPr>
          </a:lstStyle>
          <a:p>
            <a:r>
              <a:rPr lang="en-US" dirty="0"/>
              <a:t>PITCH DECK</a:t>
            </a:r>
          </a:p>
        </p:txBody>
      </p:sp>
      <p:sp>
        <p:nvSpPr>
          <p:cNvPr id="28" name="Slide Number Placeholder 5">
            <a:extLst>
              <a:ext uri="{FF2B5EF4-FFF2-40B4-BE49-F238E27FC236}">
                <a16:creationId xmlns:a16="http://schemas.microsoft.com/office/drawing/2014/main" id="{98BA37BA-03A2-5C4E-82D5-3B9439F61FDC}"/>
              </a:ext>
            </a:extLst>
          </p:cNvPr>
          <p:cNvSpPr>
            <a:spLocks noGrp="1"/>
          </p:cNvSpPr>
          <p:nvPr>
            <p:ph type="sldNum" sz="quarter" idx="4"/>
          </p:nvPr>
        </p:nvSpPr>
        <p:spPr>
          <a:xfrm>
            <a:off x="492917" y="6356350"/>
            <a:ext cx="1104900" cy="365125"/>
          </a:xfrm>
          <a:prstGeom prst="rect">
            <a:avLst/>
          </a:prstGeom>
        </p:spPr>
        <p:txBody>
          <a:bodyPr lIns="91440" anchor="ctr"/>
          <a:lstStyle>
            <a:lvl1pPr>
              <a:defRPr sz="1200">
                <a:solidFill>
                  <a:schemeClr val="bg1"/>
                </a:solidFill>
                <a:latin typeface="+mn-lt"/>
              </a:defRPr>
            </a:lvl1pPr>
          </a:lstStyle>
          <a:p>
            <a:fld id="{D156BFF5-A11A-234E-A308-E7366A28581C}" type="slidenum">
              <a:rPr lang="en-US" smtClean="0"/>
              <a:pPr/>
              <a:t>‹#›</a:t>
            </a:fld>
            <a:endParaRPr lang="en-US" dirty="0"/>
          </a:p>
        </p:txBody>
      </p:sp>
      <p:sp>
        <p:nvSpPr>
          <p:cNvPr id="30" name="Date Placeholder 3">
            <a:extLst>
              <a:ext uri="{FF2B5EF4-FFF2-40B4-BE49-F238E27FC236}">
                <a16:creationId xmlns:a16="http://schemas.microsoft.com/office/drawing/2014/main" id="{0A178069-B4D4-2D45-ABBC-CC29947FE3F0}"/>
              </a:ext>
            </a:extLst>
          </p:cNvPr>
          <p:cNvSpPr>
            <a:spLocks noGrp="1"/>
          </p:cNvSpPr>
          <p:nvPr>
            <p:ph type="dt" sz="half" idx="23"/>
          </p:nvPr>
        </p:nvSpPr>
        <p:spPr>
          <a:xfrm>
            <a:off x="10285388" y="6356350"/>
            <a:ext cx="1429284" cy="365125"/>
          </a:xfrm>
          <a:prstGeom prst="rect">
            <a:avLst/>
          </a:prstGeom>
        </p:spPr>
        <p:txBody>
          <a:bodyPr anchor="ctr"/>
          <a:lstStyle>
            <a:lvl1pPr algn="r">
              <a:defRPr sz="1200">
                <a:solidFill>
                  <a:schemeClr val="accent4"/>
                </a:solidFill>
                <a:latin typeface="+mn-lt"/>
              </a:defRPr>
            </a:lvl1pPr>
          </a:lstStyle>
          <a:p>
            <a:r>
              <a:rPr lang="en-US"/>
              <a:t>6/15/XX</a:t>
            </a:r>
            <a:endParaRPr lang="en-US" dirty="0"/>
          </a:p>
        </p:txBody>
      </p:sp>
      <p:sp>
        <p:nvSpPr>
          <p:cNvPr id="34" name="Title 1">
            <a:extLst>
              <a:ext uri="{FF2B5EF4-FFF2-40B4-BE49-F238E27FC236}">
                <a16:creationId xmlns:a16="http://schemas.microsoft.com/office/drawing/2014/main" id="{2924316E-D172-EC4E-A6A7-6AA19A58DEDF}"/>
              </a:ext>
            </a:extLst>
          </p:cNvPr>
          <p:cNvSpPr>
            <a:spLocks noGrp="1"/>
          </p:cNvSpPr>
          <p:nvPr>
            <p:ph type="title"/>
          </p:nvPr>
        </p:nvSpPr>
        <p:spPr>
          <a:xfrm>
            <a:off x="3567948" y="365125"/>
            <a:ext cx="8146724" cy="1143645"/>
          </a:xfrm>
        </p:spPr>
        <p:txBody>
          <a:bodyPr>
            <a:normAutofit/>
          </a:bodyPr>
          <a:lstStyle>
            <a:lvl1pPr>
              <a:defRPr sz="5400">
                <a:solidFill>
                  <a:schemeClr val="accent3">
                    <a:lumMod val="75000"/>
                  </a:schemeClr>
                </a:solidFill>
                <a:latin typeface="+mj-lt"/>
              </a:defRPr>
            </a:lvl1pPr>
          </a:lstStyle>
          <a:p>
            <a:r>
              <a:rPr lang="en-US"/>
              <a:t>Click to edit Master title style</a:t>
            </a:r>
          </a:p>
        </p:txBody>
      </p:sp>
      <p:sp>
        <p:nvSpPr>
          <p:cNvPr id="35" name="Text Placeholder 16">
            <a:extLst>
              <a:ext uri="{FF2B5EF4-FFF2-40B4-BE49-F238E27FC236}">
                <a16:creationId xmlns:a16="http://schemas.microsoft.com/office/drawing/2014/main" id="{0B629AF4-134C-4748-A752-1763CA6208C9}"/>
              </a:ext>
            </a:extLst>
          </p:cNvPr>
          <p:cNvSpPr>
            <a:spLocks noGrp="1"/>
          </p:cNvSpPr>
          <p:nvPr>
            <p:ph type="body" sz="quarter" idx="14" hasCustomPrompt="1"/>
          </p:nvPr>
        </p:nvSpPr>
        <p:spPr>
          <a:xfrm>
            <a:off x="3567948" y="1316736"/>
            <a:ext cx="8146724" cy="649435"/>
          </a:xfrm>
        </p:spPr>
        <p:txBody>
          <a:bodyPr anchor="ctr" anchorCtr="0">
            <a:normAutofit/>
          </a:bodyPr>
          <a:lstStyle>
            <a:lvl1pPr marL="0" indent="0" algn="l">
              <a:buNone/>
              <a:defRPr sz="2400">
                <a:solidFill>
                  <a:schemeClr val="accent3">
                    <a:lumMod val="75000"/>
                  </a:schemeClr>
                </a:solidFill>
                <a:latin typeface="+mn-lt"/>
              </a:defRPr>
            </a:lvl1pPr>
            <a:lvl2pPr marL="457200" indent="0" algn="ctr">
              <a:buNone/>
              <a:defRPr>
                <a:solidFill>
                  <a:schemeClr val="bg1"/>
                </a:solidFill>
                <a:latin typeface="Avenir Next LT Pro" panose="020B0504020202020204" pitchFamily="34" charset="77"/>
              </a:defRPr>
            </a:lvl2pPr>
            <a:lvl3pPr marL="914400" indent="0" algn="ctr">
              <a:buNone/>
              <a:defRPr>
                <a:solidFill>
                  <a:schemeClr val="bg1"/>
                </a:solidFill>
                <a:latin typeface="Avenir Next LT Pro" panose="020B0504020202020204" pitchFamily="34" charset="77"/>
              </a:defRPr>
            </a:lvl3pPr>
            <a:lvl4pPr marL="1371600" indent="0" algn="ctr">
              <a:buNone/>
              <a:defRPr>
                <a:solidFill>
                  <a:schemeClr val="bg1"/>
                </a:solidFill>
                <a:latin typeface="Avenir Next LT Pro" panose="020B0504020202020204" pitchFamily="34" charset="77"/>
              </a:defRPr>
            </a:lvl4pPr>
            <a:lvl5pPr marL="1828800" indent="0" algn="ctr">
              <a:buNone/>
              <a:defRPr>
                <a:solidFill>
                  <a:schemeClr val="bg1"/>
                </a:solidFill>
                <a:latin typeface="Avenir Next LT Pro" panose="020B0504020202020204" pitchFamily="34" charset="77"/>
              </a:defRPr>
            </a:lvl5pPr>
          </a:lstStyle>
          <a:p>
            <a:pPr lvl="0"/>
            <a:r>
              <a:rPr lang="en-US" dirty="0"/>
              <a:t>Click to edit master text styles</a:t>
            </a:r>
          </a:p>
        </p:txBody>
      </p:sp>
    </p:spTree>
    <p:extLst>
      <p:ext uri="{BB962C8B-B14F-4D97-AF65-F5344CB8AC3E}">
        <p14:creationId xmlns:p14="http://schemas.microsoft.com/office/powerpoint/2010/main" val="42178946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 Photo">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7D3B8D75-6B10-9447-B5A5-915564B149B8}"/>
              </a:ext>
            </a:extLst>
          </p:cNvPr>
          <p:cNvSpPr>
            <a:spLocks noGrp="1"/>
          </p:cNvSpPr>
          <p:nvPr>
            <p:ph type="pic" sz="quarter" idx="10"/>
          </p:nvPr>
        </p:nvSpPr>
        <p:spPr>
          <a:xfrm>
            <a:off x="603504" y="2361606"/>
            <a:ext cx="2276856" cy="2260600"/>
          </a:xfrm>
        </p:spPr>
        <p:txBody>
          <a:bodyPr/>
          <a:lstStyle>
            <a:lvl1pPr>
              <a:defRPr>
                <a:latin typeface="+mn-lt"/>
              </a:defRPr>
            </a:lvl1pPr>
          </a:lstStyle>
          <a:p>
            <a:r>
              <a:rPr lang="en-US"/>
              <a:t>Click icon to add picture</a:t>
            </a:r>
            <a:endParaRPr lang="en-US" dirty="0"/>
          </a:p>
        </p:txBody>
      </p:sp>
      <p:sp>
        <p:nvSpPr>
          <p:cNvPr id="8" name="Picture Placeholder 6">
            <a:extLst>
              <a:ext uri="{FF2B5EF4-FFF2-40B4-BE49-F238E27FC236}">
                <a16:creationId xmlns:a16="http://schemas.microsoft.com/office/drawing/2014/main" id="{72705F2C-1825-0440-83D2-2EE05E0D06F4}"/>
              </a:ext>
            </a:extLst>
          </p:cNvPr>
          <p:cNvSpPr>
            <a:spLocks noGrp="1"/>
          </p:cNvSpPr>
          <p:nvPr>
            <p:ph type="pic" sz="quarter" idx="11"/>
          </p:nvPr>
        </p:nvSpPr>
        <p:spPr>
          <a:xfrm>
            <a:off x="3511296" y="2361606"/>
            <a:ext cx="2276856" cy="2260600"/>
          </a:xfrm>
        </p:spPr>
        <p:txBody>
          <a:bodyPr/>
          <a:lstStyle>
            <a:lvl1pPr>
              <a:defRPr>
                <a:latin typeface="+mn-lt"/>
              </a:defRPr>
            </a:lvl1pPr>
          </a:lstStyle>
          <a:p>
            <a:r>
              <a:rPr lang="en-US"/>
              <a:t>Click icon to add picture</a:t>
            </a:r>
            <a:endParaRPr lang="en-US" dirty="0"/>
          </a:p>
        </p:txBody>
      </p:sp>
      <p:sp>
        <p:nvSpPr>
          <p:cNvPr id="9" name="Picture Placeholder 6">
            <a:extLst>
              <a:ext uri="{FF2B5EF4-FFF2-40B4-BE49-F238E27FC236}">
                <a16:creationId xmlns:a16="http://schemas.microsoft.com/office/drawing/2014/main" id="{15278A30-5578-C142-9C42-1BC018A28216}"/>
              </a:ext>
            </a:extLst>
          </p:cNvPr>
          <p:cNvSpPr>
            <a:spLocks noGrp="1"/>
          </p:cNvSpPr>
          <p:nvPr>
            <p:ph type="pic" sz="quarter" idx="12"/>
          </p:nvPr>
        </p:nvSpPr>
        <p:spPr>
          <a:xfrm>
            <a:off x="6437376" y="2361606"/>
            <a:ext cx="2276856" cy="2260600"/>
          </a:xfrm>
        </p:spPr>
        <p:txBody>
          <a:bodyPr/>
          <a:lstStyle>
            <a:lvl1pPr>
              <a:defRPr>
                <a:latin typeface="+mn-lt"/>
              </a:defRPr>
            </a:lvl1pPr>
          </a:lstStyle>
          <a:p>
            <a:r>
              <a:rPr lang="en-US"/>
              <a:t>Click icon to add picture</a:t>
            </a:r>
            <a:endParaRPr lang="en-US" dirty="0"/>
          </a:p>
        </p:txBody>
      </p:sp>
      <p:sp>
        <p:nvSpPr>
          <p:cNvPr id="10" name="Picture Placeholder 6">
            <a:extLst>
              <a:ext uri="{FF2B5EF4-FFF2-40B4-BE49-F238E27FC236}">
                <a16:creationId xmlns:a16="http://schemas.microsoft.com/office/drawing/2014/main" id="{37643B00-2ED4-E345-970A-099755FD3F4B}"/>
              </a:ext>
            </a:extLst>
          </p:cNvPr>
          <p:cNvSpPr>
            <a:spLocks noGrp="1"/>
          </p:cNvSpPr>
          <p:nvPr>
            <p:ph type="pic" sz="quarter" idx="13"/>
          </p:nvPr>
        </p:nvSpPr>
        <p:spPr>
          <a:xfrm>
            <a:off x="9381744" y="2361606"/>
            <a:ext cx="2276856" cy="2260600"/>
          </a:xfrm>
        </p:spPr>
        <p:txBody>
          <a:bodyPr/>
          <a:lstStyle>
            <a:lvl1pPr>
              <a:defRPr>
                <a:latin typeface="+mn-lt"/>
              </a:defRPr>
            </a:lvl1pPr>
          </a:lstStyle>
          <a:p>
            <a:r>
              <a:rPr lang="en-US"/>
              <a:t>Click icon to add picture</a:t>
            </a:r>
            <a:endParaRPr lang="en-US" dirty="0"/>
          </a:p>
        </p:txBody>
      </p:sp>
      <p:sp>
        <p:nvSpPr>
          <p:cNvPr id="18" name="Text Placeholder 17">
            <a:extLst>
              <a:ext uri="{FF2B5EF4-FFF2-40B4-BE49-F238E27FC236}">
                <a16:creationId xmlns:a16="http://schemas.microsoft.com/office/drawing/2014/main" id="{203C2A7B-004A-6944-9A08-8A5A14288742}"/>
              </a:ext>
            </a:extLst>
          </p:cNvPr>
          <p:cNvSpPr>
            <a:spLocks noGrp="1"/>
          </p:cNvSpPr>
          <p:nvPr>
            <p:ph type="body" sz="quarter" idx="14" hasCustomPrompt="1"/>
          </p:nvPr>
        </p:nvSpPr>
        <p:spPr>
          <a:xfrm>
            <a:off x="603504" y="4764024"/>
            <a:ext cx="2347067" cy="274320"/>
          </a:xfrm>
        </p:spPr>
        <p:txBody>
          <a:bodyPr lIns="0" anchor="ctr" anchorCtr="0">
            <a:noAutofit/>
          </a:bodyPr>
          <a:lstStyle>
            <a:lvl1pPr marL="0" indent="0" algn="l">
              <a:buNone/>
              <a:defRPr sz="1400" b="1">
                <a:solidFill>
                  <a:schemeClr val="bg2">
                    <a:lumMod val="75000"/>
                  </a:schemeClr>
                </a:solidFill>
                <a:latin typeface="+mn-lt"/>
              </a:defRPr>
            </a:lvl1pPr>
            <a:lvl2pPr marL="457200" indent="0">
              <a:buNone/>
              <a:defRPr sz="1400">
                <a:solidFill>
                  <a:schemeClr val="accent4"/>
                </a:solidFill>
                <a:latin typeface="Avenir Book" panose="02000503020000020003" pitchFamily="2" charset="0"/>
              </a:defRPr>
            </a:lvl2pPr>
            <a:lvl3pPr marL="914400" indent="0">
              <a:buNone/>
              <a:defRPr sz="1200">
                <a:solidFill>
                  <a:schemeClr val="accent4"/>
                </a:solidFill>
                <a:latin typeface="Avenir Book" panose="02000503020000020003" pitchFamily="2" charset="0"/>
              </a:defRPr>
            </a:lvl3pPr>
            <a:lvl4pPr marL="1371600" indent="0">
              <a:buNone/>
              <a:defRPr sz="1100">
                <a:solidFill>
                  <a:schemeClr val="accent4"/>
                </a:solidFill>
                <a:latin typeface="Avenir Book" panose="02000503020000020003" pitchFamily="2" charset="0"/>
              </a:defRPr>
            </a:lvl4pPr>
            <a:lvl5pPr marL="1828800" indent="0">
              <a:buNone/>
              <a:defRPr sz="1100">
                <a:solidFill>
                  <a:schemeClr val="accent4"/>
                </a:solidFill>
                <a:latin typeface="Avenir Book" panose="02000503020000020003" pitchFamily="2" charset="0"/>
              </a:defRPr>
            </a:lvl5pPr>
          </a:lstStyle>
          <a:p>
            <a:pPr lvl="0"/>
            <a:r>
              <a:rPr lang="en-US" dirty="0"/>
              <a:t>Click to edit master</a:t>
            </a:r>
          </a:p>
        </p:txBody>
      </p:sp>
      <p:sp>
        <p:nvSpPr>
          <p:cNvPr id="19" name="Text Placeholder 17">
            <a:extLst>
              <a:ext uri="{FF2B5EF4-FFF2-40B4-BE49-F238E27FC236}">
                <a16:creationId xmlns:a16="http://schemas.microsoft.com/office/drawing/2014/main" id="{6EF996A9-9D54-1B4A-AD33-90E32A3ABD05}"/>
              </a:ext>
            </a:extLst>
          </p:cNvPr>
          <p:cNvSpPr>
            <a:spLocks noGrp="1"/>
          </p:cNvSpPr>
          <p:nvPr>
            <p:ph type="body" sz="quarter" idx="15" hasCustomPrompt="1"/>
          </p:nvPr>
        </p:nvSpPr>
        <p:spPr>
          <a:xfrm>
            <a:off x="603504" y="5026714"/>
            <a:ext cx="2347067" cy="274320"/>
          </a:xfrm>
        </p:spPr>
        <p:txBody>
          <a:bodyPr lIns="0">
            <a:noAutofit/>
          </a:bodyPr>
          <a:lstStyle>
            <a:lvl1pPr marL="0" indent="0" algn="l">
              <a:lnSpc>
                <a:spcPct val="100000"/>
              </a:lnSpc>
              <a:buNone/>
              <a:defRPr sz="1400">
                <a:solidFill>
                  <a:schemeClr val="bg2">
                    <a:lumMod val="75000"/>
                  </a:schemeClr>
                </a:solidFill>
                <a:latin typeface="+mn-lt"/>
              </a:defRPr>
            </a:lvl1pPr>
            <a:lvl2pPr marL="457200" indent="0">
              <a:buNone/>
              <a:defRPr sz="1400">
                <a:solidFill>
                  <a:schemeClr val="accent4"/>
                </a:solidFill>
                <a:latin typeface="Avenir Book" panose="02000503020000020003" pitchFamily="2" charset="0"/>
              </a:defRPr>
            </a:lvl2pPr>
            <a:lvl3pPr marL="914400" indent="0">
              <a:buNone/>
              <a:defRPr sz="1200">
                <a:solidFill>
                  <a:schemeClr val="accent4"/>
                </a:solidFill>
                <a:latin typeface="Avenir Book" panose="02000503020000020003" pitchFamily="2" charset="0"/>
              </a:defRPr>
            </a:lvl3pPr>
            <a:lvl4pPr marL="1371600" indent="0">
              <a:buNone/>
              <a:defRPr sz="1100">
                <a:solidFill>
                  <a:schemeClr val="accent4"/>
                </a:solidFill>
                <a:latin typeface="Avenir Book" panose="02000503020000020003" pitchFamily="2" charset="0"/>
              </a:defRPr>
            </a:lvl4pPr>
            <a:lvl5pPr marL="1828800" indent="0">
              <a:buNone/>
              <a:defRPr sz="1100">
                <a:solidFill>
                  <a:schemeClr val="accent4"/>
                </a:solidFill>
                <a:latin typeface="Avenir Book" panose="02000503020000020003" pitchFamily="2" charset="0"/>
              </a:defRPr>
            </a:lvl5pPr>
          </a:lstStyle>
          <a:p>
            <a:pPr lvl="0"/>
            <a:r>
              <a:rPr lang="en-US" dirty="0"/>
              <a:t>Click to edit master</a:t>
            </a:r>
          </a:p>
        </p:txBody>
      </p:sp>
      <p:sp>
        <p:nvSpPr>
          <p:cNvPr id="20" name="Text Placeholder 17">
            <a:extLst>
              <a:ext uri="{FF2B5EF4-FFF2-40B4-BE49-F238E27FC236}">
                <a16:creationId xmlns:a16="http://schemas.microsoft.com/office/drawing/2014/main" id="{76FA6F28-6734-0347-851C-F4834CE1DF6F}"/>
              </a:ext>
            </a:extLst>
          </p:cNvPr>
          <p:cNvSpPr>
            <a:spLocks noGrp="1"/>
          </p:cNvSpPr>
          <p:nvPr>
            <p:ph type="body" sz="quarter" idx="16" hasCustomPrompt="1"/>
          </p:nvPr>
        </p:nvSpPr>
        <p:spPr>
          <a:xfrm>
            <a:off x="3511296" y="4764024"/>
            <a:ext cx="2347067" cy="274320"/>
          </a:xfrm>
        </p:spPr>
        <p:txBody>
          <a:bodyPr lIns="0" anchor="ctr" anchorCtr="0">
            <a:noAutofit/>
          </a:bodyPr>
          <a:lstStyle>
            <a:lvl1pPr marL="0" indent="0" algn="l">
              <a:buNone/>
              <a:defRPr sz="1400" b="1">
                <a:solidFill>
                  <a:schemeClr val="bg2">
                    <a:lumMod val="75000"/>
                  </a:schemeClr>
                </a:solidFill>
                <a:latin typeface="+mn-lt"/>
              </a:defRPr>
            </a:lvl1pPr>
            <a:lvl2pPr marL="457200" indent="0">
              <a:buNone/>
              <a:defRPr sz="1400">
                <a:solidFill>
                  <a:schemeClr val="accent4"/>
                </a:solidFill>
                <a:latin typeface="Avenir Book" panose="02000503020000020003" pitchFamily="2" charset="0"/>
              </a:defRPr>
            </a:lvl2pPr>
            <a:lvl3pPr marL="914400" indent="0">
              <a:buNone/>
              <a:defRPr sz="1200">
                <a:solidFill>
                  <a:schemeClr val="accent4"/>
                </a:solidFill>
                <a:latin typeface="Avenir Book" panose="02000503020000020003" pitchFamily="2" charset="0"/>
              </a:defRPr>
            </a:lvl3pPr>
            <a:lvl4pPr marL="1371600" indent="0">
              <a:buNone/>
              <a:defRPr sz="1100">
                <a:solidFill>
                  <a:schemeClr val="accent4"/>
                </a:solidFill>
                <a:latin typeface="Avenir Book" panose="02000503020000020003" pitchFamily="2" charset="0"/>
              </a:defRPr>
            </a:lvl4pPr>
            <a:lvl5pPr marL="1828800" indent="0">
              <a:buNone/>
              <a:defRPr sz="1100">
                <a:solidFill>
                  <a:schemeClr val="accent4"/>
                </a:solidFill>
                <a:latin typeface="Avenir Book" panose="02000503020000020003" pitchFamily="2" charset="0"/>
              </a:defRPr>
            </a:lvl5pPr>
          </a:lstStyle>
          <a:p>
            <a:pPr lvl="0"/>
            <a:r>
              <a:rPr lang="en-US"/>
              <a:t>Click to edit master</a:t>
            </a:r>
          </a:p>
        </p:txBody>
      </p:sp>
      <p:sp>
        <p:nvSpPr>
          <p:cNvPr id="21" name="Text Placeholder 17">
            <a:extLst>
              <a:ext uri="{FF2B5EF4-FFF2-40B4-BE49-F238E27FC236}">
                <a16:creationId xmlns:a16="http://schemas.microsoft.com/office/drawing/2014/main" id="{4271280C-64AE-AD4D-AB89-068820A665CC}"/>
              </a:ext>
            </a:extLst>
          </p:cNvPr>
          <p:cNvSpPr>
            <a:spLocks noGrp="1"/>
          </p:cNvSpPr>
          <p:nvPr>
            <p:ph type="body" sz="quarter" idx="17" hasCustomPrompt="1"/>
          </p:nvPr>
        </p:nvSpPr>
        <p:spPr>
          <a:xfrm>
            <a:off x="3511296" y="5026714"/>
            <a:ext cx="2347067" cy="274320"/>
          </a:xfrm>
        </p:spPr>
        <p:txBody>
          <a:bodyPr lIns="0">
            <a:noAutofit/>
          </a:bodyPr>
          <a:lstStyle>
            <a:lvl1pPr marL="0" indent="0" algn="l">
              <a:lnSpc>
                <a:spcPct val="100000"/>
              </a:lnSpc>
              <a:buNone/>
              <a:defRPr sz="1400">
                <a:solidFill>
                  <a:schemeClr val="bg2">
                    <a:lumMod val="75000"/>
                  </a:schemeClr>
                </a:solidFill>
                <a:latin typeface="+mn-lt"/>
              </a:defRPr>
            </a:lvl1pPr>
            <a:lvl2pPr marL="457200" indent="0">
              <a:buNone/>
              <a:defRPr sz="1400">
                <a:solidFill>
                  <a:schemeClr val="accent4"/>
                </a:solidFill>
                <a:latin typeface="Avenir Book" panose="02000503020000020003" pitchFamily="2" charset="0"/>
              </a:defRPr>
            </a:lvl2pPr>
            <a:lvl3pPr marL="914400" indent="0">
              <a:buNone/>
              <a:defRPr sz="1200">
                <a:solidFill>
                  <a:schemeClr val="accent4"/>
                </a:solidFill>
                <a:latin typeface="Avenir Book" panose="02000503020000020003" pitchFamily="2" charset="0"/>
              </a:defRPr>
            </a:lvl3pPr>
            <a:lvl4pPr marL="1371600" indent="0">
              <a:buNone/>
              <a:defRPr sz="1100">
                <a:solidFill>
                  <a:schemeClr val="accent4"/>
                </a:solidFill>
                <a:latin typeface="Avenir Book" panose="02000503020000020003" pitchFamily="2" charset="0"/>
              </a:defRPr>
            </a:lvl4pPr>
            <a:lvl5pPr marL="1828800" indent="0">
              <a:buNone/>
              <a:defRPr sz="1100">
                <a:solidFill>
                  <a:schemeClr val="accent4"/>
                </a:solidFill>
                <a:latin typeface="Avenir Book" panose="02000503020000020003" pitchFamily="2" charset="0"/>
              </a:defRPr>
            </a:lvl5pPr>
          </a:lstStyle>
          <a:p>
            <a:pPr lvl="0"/>
            <a:r>
              <a:rPr lang="en-US"/>
              <a:t>Click to edit master</a:t>
            </a:r>
          </a:p>
        </p:txBody>
      </p:sp>
      <p:sp>
        <p:nvSpPr>
          <p:cNvPr id="22" name="Text Placeholder 17">
            <a:extLst>
              <a:ext uri="{FF2B5EF4-FFF2-40B4-BE49-F238E27FC236}">
                <a16:creationId xmlns:a16="http://schemas.microsoft.com/office/drawing/2014/main" id="{43EC4F5D-6060-D44A-AA11-7D91B388F91F}"/>
              </a:ext>
            </a:extLst>
          </p:cNvPr>
          <p:cNvSpPr>
            <a:spLocks noGrp="1"/>
          </p:cNvSpPr>
          <p:nvPr>
            <p:ph type="body" sz="quarter" idx="18" hasCustomPrompt="1"/>
          </p:nvPr>
        </p:nvSpPr>
        <p:spPr>
          <a:xfrm>
            <a:off x="6437376" y="4764024"/>
            <a:ext cx="2331720" cy="274320"/>
          </a:xfrm>
        </p:spPr>
        <p:txBody>
          <a:bodyPr lIns="0" anchor="ctr" anchorCtr="0">
            <a:noAutofit/>
          </a:bodyPr>
          <a:lstStyle>
            <a:lvl1pPr marL="0" indent="0" algn="l">
              <a:buNone/>
              <a:defRPr sz="1400" b="1">
                <a:solidFill>
                  <a:schemeClr val="bg2">
                    <a:lumMod val="75000"/>
                  </a:schemeClr>
                </a:solidFill>
                <a:latin typeface="+mn-lt"/>
              </a:defRPr>
            </a:lvl1pPr>
            <a:lvl2pPr marL="457200" indent="0">
              <a:buNone/>
              <a:defRPr sz="1400">
                <a:solidFill>
                  <a:schemeClr val="accent4"/>
                </a:solidFill>
                <a:latin typeface="Avenir Book" panose="02000503020000020003" pitchFamily="2" charset="0"/>
              </a:defRPr>
            </a:lvl2pPr>
            <a:lvl3pPr marL="914400" indent="0">
              <a:buNone/>
              <a:defRPr sz="1200">
                <a:solidFill>
                  <a:schemeClr val="accent4"/>
                </a:solidFill>
                <a:latin typeface="Avenir Book" panose="02000503020000020003" pitchFamily="2" charset="0"/>
              </a:defRPr>
            </a:lvl3pPr>
            <a:lvl4pPr marL="1371600" indent="0">
              <a:buNone/>
              <a:defRPr sz="1100">
                <a:solidFill>
                  <a:schemeClr val="accent4"/>
                </a:solidFill>
                <a:latin typeface="Avenir Book" panose="02000503020000020003" pitchFamily="2" charset="0"/>
              </a:defRPr>
            </a:lvl4pPr>
            <a:lvl5pPr marL="1828800" indent="0">
              <a:buNone/>
              <a:defRPr sz="1100">
                <a:solidFill>
                  <a:schemeClr val="accent4"/>
                </a:solidFill>
                <a:latin typeface="Avenir Book" panose="02000503020000020003" pitchFamily="2" charset="0"/>
              </a:defRPr>
            </a:lvl5pPr>
          </a:lstStyle>
          <a:p>
            <a:pPr lvl="0"/>
            <a:r>
              <a:rPr lang="en-US"/>
              <a:t>Click to edit master</a:t>
            </a:r>
          </a:p>
        </p:txBody>
      </p:sp>
      <p:sp>
        <p:nvSpPr>
          <p:cNvPr id="23" name="Text Placeholder 17">
            <a:extLst>
              <a:ext uri="{FF2B5EF4-FFF2-40B4-BE49-F238E27FC236}">
                <a16:creationId xmlns:a16="http://schemas.microsoft.com/office/drawing/2014/main" id="{383FAE66-0948-F840-B835-8C2A2BFD9BCC}"/>
              </a:ext>
            </a:extLst>
          </p:cNvPr>
          <p:cNvSpPr>
            <a:spLocks noGrp="1"/>
          </p:cNvSpPr>
          <p:nvPr>
            <p:ph type="body" sz="quarter" idx="19" hasCustomPrompt="1"/>
          </p:nvPr>
        </p:nvSpPr>
        <p:spPr>
          <a:xfrm>
            <a:off x="6437376" y="5026714"/>
            <a:ext cx="2331720" cy="274320"/>
          </a:xfrm>
        </p:spPr>
        <p:txBody>
          <a:bodyPr lIns="0">
            <a:noAutofit/>
          </a:bodyPr>
          <a:lstStyle>
            <a:lvl1pPr marL="0" indent="0" algn="l">
              <a:lnSpc>
                <a:spcPct val="100000"/>
              </a:lnSpc>
              <a:buNone/>
              <a:defRPr sz="1400">
                <a:solidFill>
                  <a:schemeClr val="bg2">
                    <a:lumMod val="75000"/>
                  </a:schemeClr>
                </a:solidFill>
                <a:latin typeface="+mn-lt"/>
              </a:defRPr>
            </a:lvl1pPr>
            <a:lvl2pPr marL="457200" indent="0">
              <a:buNone/>
              <a:defRPr sz="1400">
                <a:solidFill>
                  <a:schemeClr val="accent4"/>
                </a:solidFill>
                <a:latin typeface="Avenir Book" panose="02000503020000020003" pitchFamily="2" charset="0"/>
              </a:defRPr>
            </a:lvl2pPr>
            <a:lvl3pPr marL="914400" indent="0">
              <a:buNone/>
              <a:defRPr sz="1200">
                <a:solidFill>
                  <a:schemeClr val="accent4"/>
                </a:solidFill>
                <a:latin typeface="Avenir Book" panose="02000503020000020003" pitchFamily="2" charset="0"/>
              </a:defRPr>
            </a:lvl3pPr>
            <a:lvl4pPr marL="1371600" indent="0">
              <a:buNone/>
              <a:defRPr sz="1100">
                <a:solidFill>
                  <a:schemeClr val="accent4"/>
                </a:solidFill>
                <a:latin typeface="Avenir Book" panose="02000503020000020003" pitchFamily="2" charset="0"/>
              </a:defRPr>
            </a:lvl4pPr>
            <a:lvl5pPr marL="1828800" indent="0">
              <a:buNone/>
              <a:defRPr sz="1100">
                <a:solidFill>
                  <a:schemeClr val="accent4"/>
                </a:solidFill>
                <a:latin typeface="Avenir Book" panose="02000503020000020003" pitchFamily="2" charset="0"/>
              </a:defRPr>
            </a:lvl5pPr>
          </a:lstStyle>
          <a:p>
            <a:pPr lvl="0"/>
            <a:r>
              <a:rPr lang="en-US"/>
              <a:t>Click to edit master</a:t>
            </a:r>
          </a:p>
        </p:txBody>
      </p:sp>
      <p:sp>
        <p:nvSpPr>
          <p:cNvPr id="24" name="Text Placeholder 17">
            <a:extLst>
              <a:ext uri="{FF2B5EF4-FFF2-40B4-BE49-F238E27FC236}">
                <a16:creationId xmlns:a16="http://schemas.microsoft.com/office/drawing/2014/main" id="{D50DA907-6313-0542-99CF-7EAEA36FEBDC}"/>
              </a:ext>
            </a:extLst>
          </p:cNvPr>
          <p:cNvSpPr>
            <a:spLocks noGrp="1"/>
          </p:cNvSpPr>
          <p:nvPr>
            <p:ph type="body" sz="quarter" idx="20" hasCustomPrompt="1"/>
          </p:nvPr>
        </p:nvSpPr>
        <p:spPr>
          <a:xfrm>
            <a:off x="9381744" y="4764024"/>
            <a:ext cx="2332882" cy="274320"/>
          </a:xfrm>
        </p:spPr>
        <p:txBody>
          <a:bodyPr lIns="0" anchor="ctr" anchorCtr="0">
            <a:noAutofit/>
          </a:bodyPr>
          <a:lstStyle>
            <a:lvl1pPr marL="0" indent="0" algn="l">
              <a:buNone/>
              <a:defRPr sz="1400" b="1">
                <a:solidFill>
                  <a:schemeClr val="bg2">
                    <a:lumMod val="75000"/>
                  </a:schemeClr>
                </a:solidFill>
                <a:latin typeface="+mn-lt"/>
              </a:defRPr>
            </a:lvl1pPr>
            <a:lvl2pPr marL="457200" indent="0">
              <a:buNone/>
              <a:defRPr sz="1400">
                <a:solidFill>
                  <a:schemeClr val="accent4"/>
                </a:solidFill>
                <a:latin typeface="Avenir Book" panose="02000503020000020003" pitchFamily="2" charset="0"/>
              </a:defRPr>
            </a:lvl2pPr>
            <a:lvl3pPr marL="914400" indent="0">
              <a:buNone/>
              <a:defRPr sz="1200">
                <a:solidFill>
                  <a:schemeClr val="accent4"/>
                </a:solidFill>
                <a:latin typeface="Avenir Book" panose="02000503020000020003" pitchFamily="2" charset="0"/>
              </a:defRPr>
            </a:lvl3pPr>
            <a:lvl4pPr marL="1371600" indent="0">
              <a:buNone/>
              <a:defRPr sz="1100">
                <a:solidFill>
                  <a:schemeClr val="accent4"/>
                </a:solidFill>
                <a:latin typeface="Avenir Book" panose="02000503020000020003" pitchFamily="2" charset="0"/>
              </a:defRPr>
            </a:lvl4pPr>
            <a:lvl5pPr marL="1828800" indent="0">
              <a:buNone/>
              <a:defRPr sz="1100">
                <a:solidFill>
                  <a:schemeClr val="accent4"/>
                </a:solidFill>
                <a:latin typeface="Avenir Book" panose="02000503020000020003" pitchFamily="2" charset="0"/>
              </a:defRPr>
            </a:lvl5pPr>
          </a:lstStyle>
          <a:p>
            <a:pPr lvl="0"/>
            <a:r>
              <a:rPr lang="en-US"/>
              <a:t>Click to edit master</a:t>
            </a:r>
          </a:p>
        </p:txBody>
      </p:sp>
      <p:sp>
        <p:nvSpPr>
          <p:cNvPr id="25" name="Text Placeholder 17">
            <a:extLst>
              <a:ext uri="{FF2B5EF4-FFF2-40B4-BE49-F238E27FC236}">
                <a16:creationId xmlns:a16="http://schemas.microsoft.com/office/drawing/2014/main" id="{E629D646-8650-0249-9329-D5B08275500B}"/>
              </a:ext>
            </a:extLst>
          </p:cNvPr>
          <p:cNvSpPr>
            <a:spLocks noGrp="1"/>
          </p:cNvSpPr>
          <p:nvPr>
            <p:ph type="body" sz="quarter" idx="21" hasCustomPrompt="1"/>
          </p:nvPr>
        </p:nvSpPr>
        <p:spPr>
          <a:xfrm>
            <a:off x="9381744" y="5026714"/>
            <a:ext cx="2332882" cy="274320"/>
          </a:xfrm>
        </p:spPr>
        <p:txBody>
          <a:bodyPr lIns="0">
            <a:noAutofit/>
          </a:bodyPr>
          <a:lstStyle>
            <a:lvl1pPr marL="0" indent="0" algn="l">
              <a:lnSpc>
                <a:spcPct val="100000"/>
              </a:lnSpc>
              <a:buNone/>
              <a:defRPr sz="1400">
                <a:solidFill>
                  <a:schemeClr val="bg2">
                    <a:lumMod val="75000"/>
                  </a:schemeClr>
                </a:solidFill>
                <a:latin typeface="+mn-lt"/>
              </a:defRPr>
            </a:lvl1pPr>
            <a:lvl2pPr marL="457200" indent="0">
              <a:buNone/>
              <a:defRPr sz="1400">
                <a:solidFill>
                  <a:schemeClr val="accent4"/>
                </a:solidFill>
                <a:latin typeface="Avenir Book" panose="02000503020000020003" pitchFamily="2" charset="0"/>
              </a:defRPr>
            </a:lvl2pPr>
            <a:lvl3pPr marL="914400" indent="0">
              <a:buNone/>
              <a:defRPr sz="1200">
                <a:solidFill>
                  <a:schemeClr val="accent4"/>
                </a:solidFill>
                <a:latin typeface="Avenir Book" panose="02000503020000020003" pitchFamily="2" charset="0"/>
              </a:defRPr>
            </a:lvl3pPr>
            <a:lvl4pPr marL="1371600" indent="0">
              <a:buNone/>
              <a:defRPr sz="1100">
                <a:solidFill>
                  <a:schemeClr val="accent4"/>
                </a:solidFill>
                <a:latin typeface="Avenir Book" panose="02000503020000020003" pitchFamily="2" charset="0"/>
              </a:defRPr>
            </a:lvl4pPr>
            <a:lvl5pPr marL="1828800" indent="0">
              <a:buNone/>
              <a:defRPr sz="1100">
                <a:solidFill>
                  <a:schemeClr val="accent4"/>
                </a:solidFill>
                <a:latin typeface="Avenir Book" panose="02000503020000020003" pitchFamily="2" charset="0"/>
              </a:defRPr>
            </a:lvl5pPr>
          </a:lstStyle>
          <a:p>
            <a:pPr lvl="0"/>
            <a:r>
              <a:rPr lang="en-US"/>
              <a:t>Click to edit master</a:t>
            </a:r>
          </a:p>
        </p:txBody>
      </p:sp>
      <p:sp>
        <p:nvSpPr>
          <p:cNvPr id="29" name="Rectangle 28">
            <a:extLst>
              <a:ext uri="{FF2B5EF4-FFF2-40B4-BE49-F238E27FC236}">
                <a16:creationId xmlns:a16="http://schemas.microsoft.com/office/drawing/2014/main" id="{B12E59B1-A6F6-694C-A6E9-74D1D17DFAA8}"/>
              </a:ext>
            </a:extLst>
          </p:cNvPr>
          <p:cNvSpPr/>
          <p:nvPr userDrawn="1"/>
        </p:nvSpPr>
        <p:spPr>
          <a:xfrm>
            <a:off x="-5326" y="0"/>
            <a:ext cx="12208042" cy="17282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Footer Placeholder 2">
            <a:extLst>
              <a:ext uri="{FF2B5EF4-FFF2-40B4-BE49-F238E27FC236}">
                <a16:creationId xmlns:a16="http://schemas.microsoft.com/office/drawing/2014/main" id="{012CB6C2-8938-6442-8261-95818D6B720D}"/>
              </a:ext>
            </a:extLst>
          </p:cNvPr>
          <p:cNvSpPr>
            <a:spLocks noGrp="1"/>
          </p:cNvSpPr>
          <p:nvPr>
            <p:ph type="ftr" sz="quarter" idx="22"/>
          </p:nvPr>
        </p:nvSpPr>
        <p:spPr>
          <a:xfrm>
            <a:off x="4038600" y="6356350"/>
            <a:ext cx="4114800" cy="365125"/>
          </a:xfrm>
        </p:spPr>
        <p:txBody>
          <a:bodyPr/>
          <a:lstStyle>
            <a:lvl1pPr algn="ctr">
              <a:defRPr>
                <a:solidFill>
                  <a:schemeClr val="accent4"/>
                </a:solidFill>
                <a:latin typeface="+mn-lt"/>
              </a:defRPr>
            </a:lvl1pPr>
          </a:lstStyle>
          <a:p>
            <a:r>
              <a:rPr lang="en-US" dirty="0"/>
              <a:t>PITCH DECK</a:t>
            </a:r>
          </a:p>
        </p:txBody>
      </p:sp>
      <p:sp>
        <p:nvSpPr>
          <p:cNvPr id="39" name="Date Placeholder 3">
            <a:extLst>
              <a:ext uri="{FF2B5EF4-FFF2-40B4-BE49-F238E27FC236}">
                <a16:creationId xmlns:a16="http://schemas.microsoft.com/office/drawing/2014/main" id="{A85C6B76-F9A5-5F42-9C52-6FB7B7784141}"/>
              </a:ext>
            </a:extLst>
          </p:cNvPr>
          <p:cNvSpPr>
            <a:spLocks noGrp="1"/>
          </p:cNvSpPr>
          <p:nvPr>
            <p:ph type="dt" sz="half" idx="23"/>
          </p:nvPr>
        </p:nvSpPr>
        <p:spPr>
          <a:xfrm>
            <a:off x="10285388" y="6356350"/>
            <a:ext cx="1429283" cy="365125"/>
          </a:xfrm>
          <a:prstGeom prst="rect">
            <a:avLst/>
          </a:prstGeom>
        </p:spPr>
        <p:txBody>
          <a:bodyPr anchor="ctr"/>
          <a:lstStyle>
            <a:lvl1pPr algn="r">
              <a:defRPr sz="1200">
                <a:solidFill>
                  <a:schemeClr val="accent4"/>
                </a:solidFill>
                <a:latin typeface="+mn-lt"/>
              </a:defRPr>
            </a:lvl1pPr>
          </a:lstStyle>
          <a:p>
            <a:r>
              <a:rPr lang="en-US"/>
              <a:t>6/15/XX</a:t>
            </a:r>
            <a:endParaRPr lang="en-US" dirty="0"/>
          </a:p>
        </p:txBody>
      </p:sp>
      <p:sp>
        <p:nvSpPr>
          <p:cNvPr id="40" name="Slide Number Placeholder 5">
            <a:extLst>
              <a:ext uri="{FF2B5EF4-FFF2-40B4-BE49-F238E27FC236}">
                <a16:creationId xmlns:a16="http://schemas.microsoft.com/office/drawing/2014/main" id="{C2936759-3855-E144-8703-79F4224F2268}"/>
              </a:ext>
            </a:extLst>
          </p:cNvPr>
          <p:cNvSpPr>
            <a:spLocks noGrp="1"/>
          </p:cNvSpPr>
          <p:nvPr>
            <p:ph type="sldNum" sz="quarter" idx="24"/>
          </p:nvPr>
        </p:nvSpPr>
        <p:spPr>
          <a:xfrm>
            <a:off x="492917" y="6356350"/>
            <a:ext cx="1104900" cy="365125"/>
          </a:xfrm>
          <a:prstGeom prst="rect">
            <a:avLst/>
          </a:prstGeom>
        </p:spPr>
        <p:txBody>
          <a:bodyPr lIns="91440" anchor="ctr"/>
          <a:lstStyle>
            <a:lvl1pPr>
              <a:defRPr sz="1200">
                <a:solidFill>
                  <a:schemeClr val="accent4"/>
                </a:solidFill>
                <a:latin typeface="+mn-lt"/>
              </a:defRPr>
            </a:lvl1pPr>
          </a:lstStyle>
          <a:p>
            <a:fld id="{D156BFF5-A11A-234E-A308-E7366A28581C}" type="slidenum">
              <a:rPr lang="en-US" smtClean="0"/>
              <a:pPr/>
              <a:t>‹#›</a:t>
            </a:fld>
            <a:endParaRPr lang="en-US" dirty="0"/>
          </a:p>
        </p:txBody>
      </p:sp>
      <p:sp>
        <p:nvSpPr>
          <p:cNvPr id="42" name="Title 1">
            <a:extLst>
              <a:ext uri="{FF2B5EF4-FFF2-40B4-BE49-F238E27FC236}">
                <a16:creationId xmlns:a16="http://schemas.microsoft.com/office/drawing/2014/main" id="{8FE32960-3616-C44A-82B2-EE3A9BC5FC0A}"/>
              </a:ext>
            </a:extLst>
          </p:cNvPr>
          <p:cNvSpPr>
            <a:spLocks noGrp="1"/>
          </p:cNvSpPr>
          <p:nvPr>
            <p:ph type="title"/>
          </p:nvPr>
        </p:nvSpPr>
        <p:spPr>
          <a:xfrm>
            <a:off x="492917" y="365125"/>
            <a:ext cx="11221755" cy="1143645"/>
          </a:xfrm>
        </p:spPr>
        <p:txBody>
          <a:bodyPr>
            <a:normAutofit/>
          </a:bodyPr>
          <a:lstStyle>
            <a:lvl1pPr>
              <a:defRPr sz="5400">
                <a:solidFill>
                  <a:schemeClr val="bg2">
                    <a:lumMod val="75000"/>
                  </a:schemeClr>
                </a:solidFill>
                <a:latin typeface="+mj-lt"/>
              </a:defRPr>
            </a:lvl1pPr>
          </a:lstStyle>
          <a:p>
            <a:r>
              <a:rPr lang="en-US"/>
              <a:t>Click to edit Master title style</a:t>
            </a:r>
            <a:endParaRPr lang="en-US" dirty="0"/>
          </a:p>
        </p:txBody>
      </p:sp>
    </p:spTree>
    <p:extLst>
      <p:ext uri="{BB962C8B-B14F-4D97-AF65-F5344CB8AC3E}">
        <p14:creationId xmlns:p14="http://schemas.microsoft.com/office/powerpoint/2010/main" val="28751072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 Photo">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C4839BE7-AF0B-364A-9D3D-497DCD209D1B}"/>
              </a:ext>
            </a:extLst>
          </p:cNvPr>
          <p:cNvSpPr/>
          <p:nvPr userDrawn="1"/>
        </p:nvSpPr>
        <p:spPr>
          <a:xfrm>
            <a:off x="-5326" y="0"/>
            <a:ext cx="12197326" cy="17282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Picture Placeholder 6">
            <a:extLst>
              <a:ext uri="{FF2B5EF4-FFF2-40B4-BE49-F238E27FC236}">
                <a16:creationId xmlns:a16="http://schemas.microsoft.com/office/drawing/2014/main" id="{7D3B8D75-6B10-9447-B5A5-915564B149B8}"/>
              </a:ext>
            </a:extLst>
          </p:cNvPr>
          <p:cNvSpPr>
            <a:spLocks noGrp="1" noChangeAspect="1"/>
          </p:cNvSpPr>
          <p:nvPr>
            <p:ph type="pic" sz="quarter" idx="10"/>
          </p:nvPr>
        </p:nvSpPr>
        <p:spPr>
          <a:xfrm>
            <a:off x="576072" y="2120239"/>
            <a:ext cx="1097280" cy="1097280"/>
          </a:xfrm>
        </p:spPr>
        <p:txBody>
          <a:bodyPr anchor="ctr">
            <a:normAutofit/>
          </a:bodyPr>
          <a:lstStyle>
            <a:lvl1pPr marL="0" indent="0" algn="ctr">
              <a:spcBef>
                <a:spcPts val="0"/>
              </a:spcBef>
              <a:buNone/>
              <a:defRPr sz="800">
                <a:latin typeface="+mn-lt"/>
              </a:defRPr>
            </a:lvl1pPr>
          </a:lstStyle>
          <a:p>
            <a:r>
              <a:rPr lang="en-US"/>
              <a:t>Click icon to add picture</a:t>
            </a:r>
            <a:endParaRPr lang="en-US" dirty="0"/>
          </a:p>
        </p:txBody>
      </p:sp>
      <p:sp>
        <p:nvSpPr>
          <p:cNvPr id="18" name="Text Placeholder 17">
            <a:extLst>
              <a:ext uri="{FF2B5EF4-FFF2-40B4-BE49-F238E27FC236}">
                <a16:creationId xmlns:a16="http://schemas.microsoft.com/office/drawing/2014/main" id="{203C2A7B-004A-6944-9A08-8A5A14288742}"/>
              </a:ext>
            </a:extLst>
          </p:cNvPr>
          <p:cNvSpPr>
            <a:spLocks noGrp="1"/>
          </p:cNvSpPr>
          <p:nvPr>
            <p:ph type="body" sz="quarter" idx="14" hasCustomPrompt="1"/>
          </p:nvPr>
        </p:nvSpPr>
        <p:spPr>
          <a:xfrm>
            <a:off x="576072" y="3344165"/>
            <a:ext cx="2103120" cy="274320"/>
          </a:xfrm>
        </p:spPr>
        <p:txBody>
          <a:bodyPr lIns="0" anchor="ctr" anchorCtr="0">
            <a:noAutofit/>
          </a:bodyPr>
          <a:lstStyle>
            <a:lvl1pPr marL="0" indent="0" algn="l">
              <a:buNone/>
              <a:defRPr sz="1400" b="1">
                <a:solidFill>
                  <a:schemeClr val="bg2">
                    <a:lumMod val="75000"/>
                  </a:schemeClr>
                </a:solidFill>
                <a:latin typeface="+mn-lt"/>
              </a:defRPr>
            </a:lvl1pPr>
            <a:lvl2pPr marL="457200" indent="0">
              <a:buNone/>
              <a:defRPr sz="1400">
                <a:solidFill>
                  <a:schemeClr val="accent4"/>
                </a:solidFill>
                <a:latin typeface="Avenir Book" panose="02000503020000020003" pitchFamily="2" charset="0"/>
              </a:defRPr>
            </a:lvl2pPr>
            <a:lvl3pPr marL="914400" indent="0">
              <a:buNone/>
              <a:defRPr sz="1200">
                <a:solidFill>
                  <a:schemeClr val="accent4"/>
                </a:solidFill>
                <a:latin typeface="Avenir Book" panose="02000503020000020003" pitchFamily="2" charset="0"/>
              </a:defRPr>
            </a:lvl3pPr>
            <a:lvl4pPr marL="1371600" indent="0">
              <a:buNone/>
              <a:defRPr sz="1100">
                <a:solidFill>
                  <a:schemeClr val="accent4"/>
                </a:solidFill>
                <a:latin typeface="Avenir Book" panose="02000503020000020003" pitchFamily="2" charset="0"/>
              </a:defRPr>
            </a:lvl4pPr>
            <a:lvl5pPr marL="1828800" indent="0">
              <a:buNone/>
              <a:defRPr sz="1100">
                <a:solidFill>
                  <a:schemeClr val="accent4"/>
                </a:solidFill>
                <a:latin typeface="Avenir Book" panose="02000503020000020003" pitchFamily="2" charset="0"/>
              </a:defRPr>
            </a:lvl5pPr>
          </a:lstStyle>
          <a:p>
            <a:pPr lvl="0"/>
            <a:r>
              <a:rPr lang="en-US"/>
              <a:t>Click to edit master</a:t>
            </a:r>
          </a:p>
        </p:txBody>
      </p:sp>
      <p:sp>
        <p:nvSpPr>
          <p:cNvPr id="19" name="Text Placeholder 17">
            <a:extLst>
              <a:ext uri="{FF2B5EF4-FFF2-40B4-BE49-F238E27FC236}">
                <a16:creationId xmlns:a16="http://schemas.microsoft.com/office/drawing/2014/main" id="{6EF996A9-9D54-1B4A-AD33-90E32A3ABD05}"/>
              </a:ext>
            </a:extLst>
          </p:cNvPr>
          <p:cNvSpPr>
            <a:spLocks noGrp="1"/>
          </p:cNvSpPr>
          <p:nvPr>
            <p:ph type="body" sz="quarter" idx="15" hasCustomPrompt="1"/>
          </p:nvPr>
        </p:nvSpPr>
        <p:spPr>
          <a:xfrm>
            <a:off x="576072" y="3642434"/>
            <a:ext cx="2103120" cy="274320"/>
          </a:xfrm>
        </p:spPr>
        <p:txBody>
          <a:bodyPr lIns="0">
            <a:noAutofit/>
          </a:bodyPr>
          <a:lstStyle>
            <a:lvl1pPr marL="0" indent="0" algn="l">
              <a:buNone/>
              <a:defRPr sz="1400" b="0">
                <a:solidFill>
                  <a:schemeClr val="bg2">
                    <a:lumMod val="75000"/>
                  </a:schemeClr>
                </a:solidFill>
                <a:latin typeface="+mn-lt"/>
              </a:defRPr>
            </a:lvl1pPr>
            <a:lvl2pPr marL="457200" indent="0">
              <a:buNone/>
              <a:defRPr sz="1400">
                <a:solidFill>
                  <a:schemeClr val="accent4"/>
                </a:solidFill>
                <a:latin typeface="Avenir Book" panose="02000503020000020003" pitchFamily="2" charset="0"/>
              </a:defRPr>
            </a:lvl2pPr>
            <a:lvl3pPr marL="914400" indent="0">
              <a:buNone/>
              <a:defRPr sz="1200">
                <a:solidFill>
                  <a:schemeClr val="accent4"/>
                </a:solidFill>
                <a:latin typeface="Avenir Book" panose="02000503020000020003" pitchFamily="2" charset="0"/>
              </a:defRPr>
            </a:lvl3pPr>
            <a:lvl4pPr marL="1371600" indent="0">
              <a:buNone/>
              <a:defRPr sz="1100">
                <a:solidFill>
                  <a:schemeClr val="accent4"/>
                </a:solidFill>
                <a:latin typeface="Avenir Book" panose="02000503020000020003" pitchFamily="2" charset="0"/>
              </a:defRPr>
            </a:lvl4pPr>
            <a:lvl5pPr marL="1828800" indent="0">
              <a:buNone/>
              <a:defRPr sz="1100">
                <a:solidFill>
                  <a:schemeClr val="accent4"/>
                </a:solidFill>
                <a:latin typeface="Avenir Book" panose="02000503020000020003" pitchFamily="2" charset="0"/>
              </a:defRPr>
            </a:lvl5pPr>
          </a:lstStyle>
          <a:p>
            <a:pPr lvl="0"/>
            <a:r>
              <a:rPr lang="en-US"/>
              <a:t>Click to edit master</a:t>
            </a:r>
          </a:p>
        </p:txBody>
      </p:sp>
      <p:sp>
        <p:nvSpPr>
          <p:cNvPr id="28" name="Picture Placeholder 6">
            <a:extLst>
              <a:ext uri="{FF2B5EF4-FFF2-40B4-BE49-F238E27FC236}">
                <a16:creationId xmlns:a16="http://schemas.microsoft.com/office/drawing/2014/main" id="{6BB2E4EC-B8A1-CD41-9057-9AE6A7882BB2}"/>
              </a:ext>
            </a:extLst>
          </p:cNvPr>
          <p:cNvSpPr>
            <a:spLocks noGrp="1" noChangeAspect="1"/>
          </p:cNvSpPr>
          <p:nvPr>
            <p:ph type="pic" sz="quarter" idx="16"/>
          </p:nvPr>
        </p:nvSpPr>
        <p:spPr>
          <a:xfrm>
            <a:off x="3557016" y="2120239"/>
            <a:ext cx="1097280" cy="1097280"/>
          </a:xfrm>
        </p:spPr>
        <p:txBody>
          <a:bodyPr anchor="ctr">
            <a:normAutofit/>
          </a:bodyPr>
          <a:lstStyle>
            <a:lvl1pPr marL="0" indent="0" algn="ctr">
              <a:spcBef>
                <a:spcPts val="0"/>
              </a:spcBef>
              <a:buNone/>
              <a:defRPr sz="800">
                <a:latin typeface="+mn-lt"/>
              </a:defRPr>
            </a:lvl1pPr>
          </a:lstStyle>
          <a:p>
            <a:r>
              <a:rPr lang="en-US"/>
              <a:t>Click icon to add picture</a:t>
            </a:r>
            <a:endParaRPr lang="en-US" dirty="0"/>
          </a:p>
        </p:txBody>
      </p:sp>
      <p:sp>
        <p:nvSpPr>
          <p:cNvPr id="30" name="Text Placeholder 17">
            <a:extLst>
              <a:ext uri="{FF2B5EF4-FFF2-40B4-BE49-F238E27FC236}">
                <a16:creationId xmlns:a16="http://schemas.microsoft.com/office/drawing/2014/main" id="{CB8AD6F6-1B62-494C-8767-CC218F0E490B}"/>
              </a:ext>
            </a:extLst>
          </p:cNvPr>
          <p:cNvSpPr>
            <a:spLocks noGrp="1"/>
          </p:cNvSpPr>
          <p:nvPr>
            <p:ph type="body" sz="quarter" idx="17" hasCustomPrompt="1"/>
          </p:nvPr>
        </p:nvSpPr>
        <p:spPr>
          <a:xfrm>
            <a:off x="3557016" y="3344165"/>
            <a:ext cx="2103120" cy="274320"/>
          </a:xfrm>
        </p:spPr>
        <p:txBody>
          <a:bodyPr lIns="0" anchor="ctr" anchorCtr="0">
            <a:noAutofit/>
          </a:bodyPr>
          <a:lstStyle>
            <a:lvl1pPr marL="0" indent="0" algn="l">
              <a:buNone/>
              <a:defRPr sz="1400" b="1">
                <a:solidFill>
                  <a:schemeClr val="bg2">
                    <a:lumMod val="75000"/>
                  </a:schemeClr>
                </a:solidFill>
                <a:latin typeface="+mn-lt"/>
              </a:defRPr>
            </a:lvl1pPr>
            <a:lvl2pPr marL="457200" indent="0">
              <a:buNone/>
              <a:defRPr sz="1400">
                <a:solidFill>
                  <a:schemeClr val="accent4"/>
                </a:solidFill>
                <a:latin typeface="Avenir Book" panose="02000503020000020003" pitchFamily="2" charset="0"/>
              </a:defRPr>
            </a:lvl2pPr>
            <a:lvl3pPr marL="914400" indent="0">
              <a:buNone/>
              <a:defRPr sz="1200">
                <a:solidFill>
                  <a:schemeClr val="accent4"/>
                </a:solidFill>
                <a:latin typeface="Avenir Book" panose="02000503020000020003" pitchFamily="2" charset="0"/>
              </a:defRPr>
            </a:lvl3pPr>
            <a:lvl4pPr marL="1371600" indent="0">
              <a:buNone/>
              <a:defRPr sz="1100">
                <a:solidFill>
                  <a:schemeClr val="accent4"/>
                </a:solidFill>
                <a:latin typeface="Avenir Book" panose="02000503020000020003" pitchFamily="2" charset="0"/>
              </a:defRPr>
            </a:lvl4pPr>
            <a:lvl5pPr marL="1828800" indent="0">
              <a:buNone/>
              <a:defRPr sz="1100">
                <a:solidFill>
                  <a:schemeClr val="accent4"/>
                </a:solidFill>
                <a:latin typeface="Avenir Book" panose="02000503020000020003" pitchFamily="2" charset="0"/>
              </a:defRPr>
            </a:lvl5pPr>
          </a:lstStyle>
          <a:p>
            <a:pPr lvl="0"/>
            <a:r>
              <a:rPr lang="en-US"/>
              <a:t>Click to edit master</a:t>
            </a:r>
          </a:p>
        </p:txBody>
      </p:sp>
      <p:sp>
        <p:nvSpPr>
          <p:cNvPr id="31" name="Text Placeholder 17">
            <a:extLst>
              <a:ext uri="{FF2B5EF4-FFF2-40B4-BE49-F238E27FC236}">
                <a16:creationId xmlns:a16="http://schemas.microsoft.com/office/drawing/2014/main" id="{7A812F38-0F8B-6444-AD60-2F65D017B27C}"/>
              </a:ext>
            </a:extLst>
          </p:cNvPr>
          <p:cNvSpPr>
            <a:spLocks noGrp="1"/>
          </p:cNvSpPr>
          <p:nvPr>
            <p:ph type="body" sz="quarter" idx="18" hasCustomPrompt="1"/>
          </p:nvPr>
        </p:nvSpPr>
        <p:spPr>
          <a:xfrm>
            <a:off x="3557016" y="3642434"/>
            <a:ext cx="2103120" cy="274320"/>
          </a:xfrm>
        </p:spPr>
        <p:txBody>
          <a:bodyPr lIns="0">
            <a:noAutofit/>
          </a:bodyPr>
          <a:lstStyle>
            <a:lvl1pPr marL="0" indent="0" algn="l">
              <a:buNone/>
              <a:defRPr sz="1400" b="0">
                <a:solidFill>
                  <a:schemeClr val="bg2">
                    <a:lumMod val="75000"/>
                  </a:schemeClr>
                </a:solidFill>
                <a:latin typeface="+mn-lt"/>
              </a:defRPr>
            </a:lvl1pPr>
            <a:lvl2pPr marL="457200" indent="0">
              <a:buNone/>
              <a:defRPr sz="1400">
                <a:solidFill>
                  <a:schemeClr val="accent4"/>
                </a:solidFill>
                <a:latin typeface="Avenir Book" panose="02000503020000020003" pitchFamily="2" charset="0"/>
              </a:defRPr>
            </a:lvl2pPr>
            <a:lvl3pPr marL="914400" indent="0">
              <a:buNone/>
              <a:defRPr sz="1200">
                <a:solidFill>
                  <a:schemeClr val="accent4"/>
                </a:solidFill>
                <a:latin typeface="Avenir Book" panose="02000503020000020003" pitchFamily="2" charset="0"/>
              </a:defRPr>
            </a:lvl3pPr>
            <a:lvl4pPr marL="1371600" indent="0">
              <a:buNone/>
              <a:defRPr sz="1100">
                <a:solidFill>
                  <a:schemeClr val="accent4"/>
                </a:solidFill>
                <a:latin typeface="Avenir Book" panose="02000503020000020003" pitchFamily="2" charset="0"/>
              </a:defRPr>
            </a:lvl4pPr>
            <a:lvl5pPr marL="1828800" indent="0">
              <a:buNone/>
              <a:defRPr sz="1100">
                <a:solidFill>
                  <a:schemeClr val="accent4"/>
                </a:solidFill>
                <a:latin typeface="Avenir Book" panose="02000503020000020003" pitchFamily="2" charset="0"/>
              </a:defRPr>
            </a:lvl5pPr>
          </a:lstStyle>
          <a:p>
            <a:pPr lvl="0"/>
            <a:r>
              <a:rPr lang="en-US"/>
              <a:t>Click to edit master</a:t>
            </a:r>
          </a:p>
        </p:txBody>
      </p:sp>
      <p:sp>
        <p:nvSpPr>
          <p:cNvPr id="32" name="Picture Placeholder 6">
            <a:extLst>
              <a:ext uri="{FF2B5EF4-FFF2-40B4-BE49-F238E27FC236}">
                <a16:creationId xmlns:a16="http://schemas.microsoft.com/office/drawing/2014/main" id="{3A006211-ACE1-FE46-9F10-A3D8E80651A2}"/>
              </a:ext>
            </a:extLst>
          </p:cNvPr>
          <p:cNvSpPr>
            <a:spLocks noGrp="1" noChangeAspect="1"/>
          </p:cNvSpPr>
          <p:nvPr>
            <p:ph type="pic" sz="quarter" idx="19"/>
          </p:nvPr>
        </p:nvSpPr>
        <p:spPr>
          <a:xfrm>
            <a:off x="6556248" y="2120239"/>
            <a:ext cx="1097280" cy="1097280"/>
          </a:xfrm>
        </p:spPr>
        <p:txBody>
          <a:bodyPr anchor="ctr">
            <a:normAutofit/>
          </a:bodyPr>
          <a:lstStyle>
            <a:lvl1pPr marL="0" indent="0" algn="ctr">
              <a:spcBef>
                <a:spcPts val="0"/>
              </a:spcBef>
              <a:buNone/>
              <a:defRPr sz="800">
                <a:latin typeface="+mn-lt"/>
              </a:defRPr>
            </a:lvl1pPr>
          </a:lstStyle>
          <a:p>
            <a:r>
              <a:rPr lang="en-US"/>
              <a:t>Click icon to add picture</a:t>
            </a:r>
            <a:endParaRPr lang="en-US" dirty="0"/>
          </a:p>
        </p:txBody>
      </p:sp>
      <p:sp>
        <p:nvSpPr>
          <p:cNvPr id="34" name="Text Placeholder 17">
            <a:extLst>
              <a:ext uri="{FF2B5EF4-FFF2-40B4-BE49-F238E27FC236}">
                <a16:creationId xmlns:a16="http://schemas.microsoft.com/office/drawing/2014/main" id="{1629A601-A52F-B84C-8138-62D4E4BB4BFC}"/>
              </a:ext>
            </a:extLst>
          </p:cNvPr>
          <p:cNvSpPr>
            <a:spLocks noGrp="1"/>
          </p:cNvSpPr>
          <p:nvPr>
            <p:ph type="body" sz="quarter" idx="20" hasCustomPrompt="1"/>
          </p:nvPr>
        </p:nvSpPr>
        <p:spPr>
          <a:xfrm>
            <a:off x="6556248" y="3344165"/>
            <a:ext cx="2103120" cy="274320"/>
          </a:xfrm>
        </p:spPr>
        <p:txBody>
          <a:bodyPr lIns="0" anchor="ctr" anchorCtr="0">
            <a:noAutofit/>
          </a:bodyPr>
          <a:lstStyle>
            <a:lvl1pPr marL="0" indent="0" algn="l">
              <a:buNone/>
              <a:defRPr sz="1400" b="1">
                <a:solidFill>
                  <a:schemeClr val="bg2">
                    <a:lumMod val="75000"/>
                  </a:schemeClr>
                </a:solidFill>
                <a:latin typeface="+mn-lt"/>
              </a:defRPr>
            </a:lvl1pPr>
            <a:lvl2pPr marL="457200" indent="0">
              <a:buNone/>
              <a:defRPr sz="1400">
                <a:solidFill>
                  <a:schemeClr val="accent4"/>
                </a:solidFill>
                <a:latin typeface="Avenir Book" panose="02000503020000020003" pitchFamily="2" charset="0"/>
              </a:defRPr>
            </a:lvl2pPr>
            <a:lvl3pPr marL="914400" indent="0">
              <a:buNone/>
              <a:defRPr sz="1200">
                <a:solidFill>
                  <a:schemeClr val="accent4"/>
                </a:solidFill>
                <a:latin typeface="Avenir Book" panose="02000503020000020003" pitchFamily="2" charset="0"/>
              </a:defRPr>
            </a:lvl3pPr>
            <a:lvl4pPr marL="1371600" indent="0">
              <a:buNone/>
              <a:defRPr sz="1100">
                <a:solidFill>
                  <a:schemeClr val="accent4"/>
                </a:solidFill>
                <a:latin typeface="Avenir Book" panose="02000503020000020003" pitchFamily="2" charset="0"/>
              </a:defRPr>
            </a:lvl4pPr>
            <a:lvl5pPr marL="1828800" indent="0">
              <a:buNone/>
              <a:defRPr sz="1100">
                <a:solidFill>
                  <a:schemeClr val="accent4"/>
                </a:solidFill>
                <a:latin typeface="Avenir Book" panose="02000503020000020003" pitchFamily="2" charset="0"/>
              </a:defRPr>
            </a:lvl5pPr>
          </a:lstStyle>
          <a:p>
            <a:pPr lvl="0"/>
            <a:r>
              <a:rPr lang="en-US"/>
              <a:t>Click to edit master</a:t>
            </a:r>
          </a:p>
        </p:txBody>
      </p:sp>
      <p:sp>
        <p:nvSpPr>
          <p:cNvPr id="35" name="Text Placeholder 17">
            <a:extLst>
              <a:ext uri="{FF2B5EF4-FFF2-40B4-BE49-F238E27FC236}">
                <a16:creationId xmlns:a16="http://schemas.microsoft.com/office/drawing/2014/main" id="{5AA874B1-682E-8846-A923-D1F12920B9F5}"/>
              </a:ext>
            </a:extLst>
          </p:cNvPr>
          <p:cNvSpPr>
            <a:spLocks noGrp="1"/>
          </p:cNvSpPr>
          <p:nvPr>
            <p:ph type="body" sz="quarter" idx="21" hasCustomPrompt="1"/>
          </p:nvPr>
        </p:nvSpPr>
        <p:spPr>
          <a:xfrm>
            <a:off x="6556248" y="3642434"/>
            <a:ext cx="2103120" cy="274320"/>
          </a:xfrm>
        </p:spPr>
        <p:txBody>
          <a:bodyPr lIns="0">
            <a:noAutofit/>
          </a:bodyPr>
          <a:lstStyle>
            <a:lvl1pPr marL="0" indent="0" algn="l">
              <a:buNone/>
              <a:defRPr sz="1400" b="0">
                <a:solidFill>
                  <a:schemeClr val="bg2">
                    <a:lumMod val="75000"/>
                  </a:schemeClr>
                </a:solidFill>
                <a:latin typeface="+mn-lt"/>
              </a:defRPr>
            </a:lvl1pPr>
            <a:lvl2pPr marL="457200" indent="0">
              <a:buNone/>
              <a:defRPr sz="1400">
                <a:solidFill>
                  <a:schemeClr val="accent4"/>
                </a:solidFill>
                <a:latin typeface="Avenir Book" panose="02000503020000020003" pitchFamily="2" charset="0"/>
              </a:defRPr>
            </a:lvl2pPr>
            <a:lvl3pPr marL="914400" indent="0">
              <a:buNone/>
              <a:defRPr sz="1200">
                <a:solidFill>
                  <a:schemeClr val="accent4"/>
                </a:solidFill>
                <a:latin typeface="Avenir Book" panose="02000503020000020003" pitchFamily="2" charset="0"/>
              </a:defRPr>
            </a:lvl3pPr>
            <a:lvl4pPr marL="1371600" indent="0">
              <a:buNone/>
              <a:defRPr sz="1100">
                <a:solidFill>
                  <a:schemeClr val="accent4"/>
                </a:solidFill>
                <a:latin typeface="Avenir Book" panose="02000503020000020003" pitchFamily="2" charset="0"/>
              </a:defRPr>
            </a:lvl4pPr>
            <a:lvl5pPr marL="1828800" indent="0">
              <a:buNone/>
              <a:defRPr sz="1100">
                <a:solidFill>
                  <a:schemeClr val="accent4"/>
                </a:solidFill>
                <a:latin typeface="Avenir Book" panose="02000503020000020003" pitchFamily="2" charset="0"/>
              </a:defRPr>
            </a:lvl5pPr>
          </a:lstStyle>
          <a:p>
            <a:pPr lvl="0"/>
            <a:r>
              <a:rPr lang="en-US"/>
              <a:t>Click to edit master</a:t>
            </a:r>
          </a:p>
        </p:txBody>
      </p:sp>
      <p:sp>
        <p:nvSpPr>
          <p:cNvPr id="36" name="Picture Placeholder 6">
            <a:extLst>
              <a:ext uri="{FF2B5EF4-FFF2-40B4-BE49-F238E27FC236}">
                <a16:creationId xmlns:a16="http://schemas.microsoft.com/office/drawing/2014/main" id="{9D6FBD27-4D0C-784C-8752-36876C0C0E82}"/>
              </a:ext>
            </a:extLst>
          </p:cNvPr>
          <p:cNvSpPr>
            <a:spLocks noGrp="1" noChangeAspect="1"/>
          </p:cNvSpPr>
          <p:nvPr>
            <p:ph type="pic" sz="quarter" idx="22"/>
          </p:nvPr>
        </p:nvSpPr>
        <p:spPr>
          <a:xfrm>
            <a:off x="9601200" y="2120239"/>
            <a:ext cx="1097280" cy="1097280"/>
          </a:xfrm>
        </p:spPr>
        <p:txBody>
          <a:bodyPr anchor="ctr">
            <a:normAutofit/>
          </a:bodyPr>
          <a:lstStyle>
            <a:lvl1pPr marL="0" indent="0" algn="ctr">
              <a:spcBef>
                <a:spcPts val="0"/>
              </a:spcBef>
              <a:buNone/>
              <a:defRPr sz="800">
                <a:latin typeface="+mn-lt"/>
              </a:defRPr>
            </a:lvl1pPr>
          </a:lstStyle>
          <a:p>
            <a:r>
              <a:rPr lang="en-US"/>
              <a:t>Click icon to add picture</a:t>
            </a:r>
            <a:endParaRPr lang="en-US" dirty="0"/>
          </a:p>
        </p:txBody>
      </p:sp>
      <p:sp>
        <p:nvSpPr>
          <p:cNvPr id="38" name="Text Placeholder 17">
            <a:extLst>
              <a:ext uri="{FF2B5EF4-FFF2-40B4-BE49-F238E27FC236}">
                <a16:creationId xmlns:a16="http://schemas.microsoft.com/office/drawing/2014/main" id="{6DCEB387-598F-6945-AF2B-1145D25DF9E9}"/>
              </a:ext>
            </a:extLst>
          </p:cNvPr>
          <p:cNvSpPr>
            <a:spLocks noGrp="1"/>
          </p:cNvSpPr>
          <p:nvPr>
            <p:ph type="body" sz="quarter" idx="23" hasCustomPrompt="1"/>
          </p:nvPr>
        </p:nvSpPr>
        <p:spPr>
          <a:xfrm>
            <a:off x="9601200" y="3344165"/>
            <a:ext cx="2103120" cy="274320"/>
          </a:xfrm>
        </p:spPr>
        <p:txBody>
          <a:bodyPr lIns="0" anchor="ctr" anchorCtr="0">
            <a:noAutofit/>
          </a:bodyPr>
          <a:lstStyle>
            <a:lvl1pPr marL="0" indent="0" algn="l">
              <a:buNone/>
              <a:defRPr sz="1400" b="1">
                <a:solidFill>
                  <a:schemeClr val="bg2">
                    <a:lumMod val="75000"/>
                  </a:schemeClr>
                </a:solidFill>
                <a:latin typeface="+mn-lt"/>
              </a:defRPr>
            </a:lvl1pPr>
            <a:lvl2pPr marL="457200" indent="0">
              <a:buNone/>
              <a:defRPr sz="1400">
                <a:solidFill>
                  <a:schemeClr val="accent4"/>
                </a:solidFill>
                <a:latin typeface="Avenir Book" panose="02000503020000020003" pitchFamily="2" charset="0"/>
              </a:defRPr>
            </a:lvl2pPr>
            <a:lvl3pPr marL="914400" indent="0">
              <a:buNone/>
              <a:defRPr sz="1200">
                <a:solidFill>
                  <a:schemeClr val="accent4"/>
                </a:solidFill>
                <a:latin typeface="Avenir Book" panose="02000503020000020003" pitchFamily="2" charset="0"/>
              </a:defRPr>
            </a:lvl3pPr>
            <a:lvl4pPr marL="1371600" indent="0">
              <a:buNone/>
              <a:defRPr sz="1100">
                <a:solidFill>
                  <a:schemeClr val="accent4"/>
                </a:solidFill>
                <a:latin typeface="Avenir Book" panose="02000503020000020003" pitchFamily="2" charset="0"/>
              </a:defRPr>
            </a:lvl4pPr>
            <a:lvl5pPr marL="1828800" indent="0">
              <a:buNone/>
              <a:defRPr sz="1100">
                <a:solidFill>
                  <a:schemeClr val="accent4"/>
                </a:solidFill>
                <a:latin typeface="Avenir Book" panose="02000503020000020003" pitchFamily="2" charset="0"/>
              </a:defRPr>
            </a:lvl5pPr>
          </a:lstStyle>
          <a:p>
            <a:pPr lvl="0"/>
            <a:r>
              <a:rPr lang="en-US"/>
              <a:t>Click to edit master</a:t>
            </a:r>
          </a:p>
        </p:txBody>
      </p:sp>
      <p:sp>
        <p:nvSpPr>
          <p:cNvPr id="39" name="Text Placeholder 17">
            <a:extLst>
              <a:ext uri="{FF2B5EF4-FFF2-40B4-BE49-F238E27FC236}">
                <a16:creationId xmlns:a16="http://schemas.microsoft.com/office/drawing/2014/main" id="{FB68E8FC-0520-4544-AFF4-3642E9F0C299}"/>
              </a:ext>
            </a:extLst>
          </p:cNvPr>
          <p:cNvSpPr>
            <a:spLocks noGrp="1"/>
          </p:cNvSpPr>
          <p:nvPr>
            <p:ph type="body" sz="quarter" idx="24" hasCustomPrompt="1"/>
          </p:nvPr>
        </p:nvSpPr>
        <p:spPr>
          <a:xfrm>
            <a:off x="9601200" y="3642434"/>
            <a:ext cx="2103120" cy="274320"/>
          </a:xfrm>
        </p:spPr>
        <p:txBody>
          <a:bodyPr lIns="0">
            <a:noAutofit/>
          </a:bodyPr>
          <a:lstStyle>
            <a:lvl1pPr marL="0" indent="0" algn="l">
              <a:buNone/>
              <a:defRPr sz="1400" b="0">
                <a:solidFill>
                  <a:schemeClr val="bg2">
                    <a:lumMod val="75000"/>
                  </a:schemeClr>
                </a:solidFill>
                <a:latin typeface="+mn-lt"/>
              </a:defRPr>
            </a:lvl1pPr>
            <a:lvl2pPr marL="457200" indent="0">
              <a:buNone/>
              <a:defRPr sz="1400">
                <a:solidFill>
                  <a:schemeClr val="accent4"/>
                </a:solidFill>
                <a:latin typeface="Avenir Book" panose="02000503020000020003" pitchFamily="2" charset="0"/>
              </a:defRPr>
            </a:lvl2pPr>
            <a:lvl3pPr marL="914400" indent="0">
              <a:buNone/>
              <a:defRPr sz="1200">
                <a:solidFill>
                  <a:schemeClr val="accent4"/>
                </a:solidFill>
                <a:latin typeface="Avenir Book" panose="02000503020000020003" pitchFamily="2" charset="0"/>
              </a:defRPr>
            </a:lvl3pPr>
            <a:lvl4pPr marL="1371600" indent="0">
              <a:buNone/>
              <a:defRPr sz="1100">
                <a:solidFill>
                  <a:schemeClr val="accent4"/>
                </a:solidFill>
                <a:latin typeface="Avenir Book" panose="02000503020000020003" pitchFamily="2" charset="0"/>
              </a:defRPr>
            </a:lvl4pPr>
            <a:lvl5pPr marL="1828800" indent="0">
              <a:buNone/>
              <a:defRPr sz="1100">
                <a:solidFill>
                  <a:schemeClr val="accent4"/>
                </a:solidFill>
                <a:latin typeface="Avenir Book" panose="02000503020000020003" pitchFamily="2" charset="0"/>
              </a:defRPr>
            </a:lvl5pPr>
          </a:lstStyle>
          <a:p>
            <a:pPr lvl="0"/>
            <a:r>
              <a:rPr lang="en-US"/>
              <a:t>Click to edit master</a:t>
            </a:r>
          </a:p>
        </p:txBody>
      </p:sp>
      <p:sp>
        <p:nvSpPr>
          <p:cNvPr id="40" name="Picture Placeholder 6">
            <a:extLst>
              <a:ext uri="{FF2B5EF4-FFF2-40B4-BE49-F238E27FC236}">
                <a16:creationId xmlns:a16="http://schemas.microsoft.com/office/drawing/2014/main" id="{BD637557-7B78-3747-9BC4-F35FDBF7FE45}"/>
              </a:ext>
            </a:extLst>
          </p:cNvPr>
          <p:cNvSpPr>
            <a:spLocks noGrp="1" noChangeAspect="1"/>
          </p:cNvSpPr>
          <p:nvPr>
            <p:ph type="pic" sz="quarter" idx="25"/>
          </p:nvPr>
        </p:nvSpPr>
        <p:spPr>
          <a:xfrm>
            <a:off x="576072" y="4222539"/>
            <a:ext cx="1097280" cy="1097280"/>
          </a:xfrm>
        </p:spPr>
        <p:txBody>
          <a:bodyPr anchor="ctr">
            <a:normAutofit/>
          </a:bodyPr>
          <a:lstStyle>
            <a:lvl1pPr marL="0" indent="0" algn="ctr">
              <a:spcBef>
                <a:spcPts val="0"/>
              </a:spcBef>
              <a:buNone/>
              <a:defRPr sz="800">
                <a:latin typeface="+mn-lt"/>
              </a:defRPr>
            </a:lvl1pPr>
          </a:lstStyle>
          <a:p>
            <a:r>
              <a:rPr lang="en-US"/>
              <a:t>Click icon to add picture</a:t>
            </a:r>
            <a:endParaRPr lang="en-US" dirty="0"/>
          </a:p>
        </p:txBody>
      </p:sp>
      <p:sp>
        <p:nvSpPr>
          <p:cNvPr id="42" name="Text Placeholder 17">
            <a:extLst>
              <a:ext uri="{FF2B5EF4-FFF2-40B4-BE49-F238E27FC236}">
                <a16:creationId xmlns:a16="http://schemas.microsoft.com/office/drawing/2014/main" id="{6E96B315-B471-8641-8867-F0EEE8BB1E97}"/>
              </a:ext>
            </a:extLst>
          </p:cNvPr>
          <p:cNvSpPr>
            <a:spLocks noGrp="1"/>
          </p:cNvSpPr>
          <p:nvPr>
            <p:ph type="body" sz="quarter" idx="26" hasCustomPrompt="1"/>
          </p:nvPr>
        </p:nvSpPr>
        <p:spPr>
          <a:xfrm>
            <a:off x="576072" y="5441767"/>
            <a:ext cx="2103120" cy="274320"/>
          </a:xfrm>
        </p:spPr>
        <p:txBody>
          <a:bodyPr lIns="0" anchor="ctr" anchorCtr="0">
            <a:noAutofit/>
          </a:bodyPr>
          <a:lstStyle>
            <a:lvl1pPr marL="0" indent="0" algn="l">
              <a:buNone/>
              <a:defRPr sz="1400" b="1">
                <a:solidFill>
                  <a:schemeClr val="bg2">
                    <a:lumMod val="75000"/>
                  </a:schemeClr>
                </a:solidFill>
                <a:latin typeface="+mn-lt"/>
              </a:defRPr>
            </a:lvl1pPr>
            <a:lvl2pPr marL="457200" indent="0">
              <a:buNone/>
              <a:defRPr sz="1400">
                <a:solidFill>
                  <a:schemeClr val="accent4"/>
                </a:solidFill>
                <a:latin typeface="Avenir Book" panose="02000503020000020003" pitchFamily="2" charset="0"/>
              </a:defRPr>
            </a:lvl2pPr>
            <a:lvl3pPr marL="914400" indent="0">
              <a:buNone/>
              <a:defRPr sz="1200">
                <a:solidFill>
                  <a:schemeClr val="accent4"/>
                </a:solidFill>
                <a:latin typeface="Avenir Book" panose="02000503020000020003" pitchFamily="2" charset="0"/>
              </a:defRPr>
            </a:lvl3pPr>
            <a:lvl4pPr marL="1371600" indent="0">
              <a:buNone/>
              <a:defRPr sz="1100">
                <a:solidFill>
                  <a:schemeClr val="accent4"/>
                </a:solidFill>
                <a:latin typeface="Avenir Book" panose="02000503020000020003" pitchFamily="2" charset="0"/>
              </a:defRPr>
            </a:lvl4pPr>
            <a:lvl5pPr marL="1828800" indent="0">
              <a:buNone/>
              <a:defRPr sz="1100">
                <a:solidFill>
                  <a:schemeClr val="accent4"/>
                </a:solidFill>
                <a:latin typeface="Avenir Book" panose="02000503020000020003" pitchFamily="2" charset="0"/>
              </a:defRPr>
            </a:lvl5pPr>
          </a:lstStyle>
          <a:p>
            <a:pPr lvl="0"/>
            <a:r>
              <a:rPr lang="en-US"/>
              <a:t>Click to edit master</a:t>
            </a:r>
          </a:p>
        </p:txBody>
      </p:sp>
      <p:sp>
        <p:nvSpPr>
          <p:cNvPr id="43" name="Text Placeholder 17">
            <a:extLst>
              <a:ext uri="{FF2B5EF4-FFF2-40B4-BE49-F238E27FC236}">
                <a16:creationId xmlns:a16="http://schemas.microsoft.com/office/drawing/2014/main" id="{00A98649-AF92-9A43-A80B-27DB0DECCB5E}"/>
              </a:ext>
            </a:extLst>
          </p:cNvPr>
          <p:cNvSpPr>
            <a:spLocks noGrp="1"/>
          </p:cNvSpPr>
          <p:nvPr>
            <p:ph type="body" sz="quarter" idx="27" hasCustomPrompt="1"/>
          </p:nvPr>
        </p:nvSpPr>
        <p:spPr>
          <a:xfrm>
            <a:off x="576072" y="5740036"/>
            <a:ext cx="2103120" cy="274320"/>
          </a:xfrm>
        </p:spPr>
        <p:txBody>
          <a:bodyPr lIns="0">
            <a:noAutofit/>
          </a:bodyPr>
          <a:lstStyle>
            <a:lvl1pPr marL="0" indent="0" algn="l">
              <a:buNone/>
              <a:defRPr sz="1400" b="0">
                <a:solidFill>
                  <a:schemeClr val="bg2">
                    <a:lumMod val="75000"/>
                  </a:schemeClr>
                </a:solidFill>
                <a:latin typeface="+mn-lt"/>
              </a:defRPr>
            </a:lvl1pPr>
            <a:lvl2pPr marL="457200" indent="0">
              <a:buNone/>
              <a:defRPr sz="1400">
                <a:solidFill>
                  <a:schemeClr val="accent4"/>
                </a:solidFill>
                <a:latin typeface="Avenir Book" panose="02000503020000020003" pitchFamily="2" charset="0"/>
              </a:defRPr>
            </a:lvl2pPr>
            <a:lvl3pPr marL="914400" indent="0">
              <a:buNone/>
              <a:defRPr sz="1200">
                <a:solidFill>
                  <a:schemeClr val="accent4"/>
                </a:solidFill>
                <a:latin typeface="Avenir Book" panose="02000503020000020003" pitchFamily="2" charset="0"/>
              </a:defRPr>
            </a:lvl3pPr>
            <a:lvl4pPr marL="1371600" indent="0">
              <a:buNone/>
              <a:defRPr sz="1100">
                <a:solidFill>
                  <a:schemeClr val="accent4"/>
                </a:solidFill>
                <a:latin typeface="Avenir Book" panose="02000503020000020003" pitchFamily="2" charset="0"/>
              </a:defRPr>
            </a:lvl4pPr>
            <a:lvl5pPr marL="1828800" indent="0">
              <a:buNone/>
              <a:defRPr sz="1100">
                <a:solidFill>
                  <a:schemeClr val="accent4"/>
                </a:solidFill>
                <a:latin typeface="Avenir Book" panose="02000503020000020003" pitchFamily="2" charset="0"/>
              </a:defRPr>
            </a:lvl5pPr>
          </a:lstStyle>
          <a:p>
            <a:pPr lvl="0"/>
            <a:r>
              <a:rPr lang="en-US"/>
              <a:t>Click to edit master</a:t>
            </a:r>
          </a:p>
        </p:txBody>
      </p:sp>
      <p:sp>
        <p:nvSpPr>
          <p:cNvPr id="44" name="Picture Placeholder 6">
            <a:extLst>
              <a:ext uri="{FF2B5EF4-FFF2-40B4-BE49-F238E27FC236}">
                <a16:creationId xmlns:a16="http://schemas.microsoft.com/office/drawing/2014/main" id="{5AB0D830-FF86-F646-A1A1-ADC6E62FFEC4}"/>
              </a:ext>
            </a:extLst>
          </p:cNvPr>
          <p:cNvSpPr>
            <a:spLocks noGrp="1" noChangeAspect="1"/>
          </p:cNvSpPr>
          <p:nvPr>
            <p:ph type="pic" sz="quarter" idx="28"/>
          </p:nvPr>
        </p:nvSpPr>
        <p:spPr>
          <a:xfrm>
            <a:off x="3557016" y="4222539"/>
            <a:ext cx="1097280" cy="1097280"/>
          </a:xfrm>
        </p:spPr>
        <p:txBody>
          <a:bodyPr anchor="ctr">
            <a:normAutofit/>
          </a:bodyPr>
          <a:lstStyle>
            <a:lvl1pPr marL="0" indent="0" algn="ctr">
              <a:spcBef>
                <a:spcPts val="0"/>
              </a:spcBef>
              <a:buNone/>
              <a:defRPr sz="800">
                <a:latin typeface="+mn-lt"/>
              </a:defRPr>
            </a:lvl1pPr>
          </a:lstStyle>
          <a:p>
            <a:r>
              <a:rPr lang="en-US"/>
              <a:t>Click icon to add picture</a:t>
            </a:r>
            <a:endParaRPr lang="en-US" dirty="0"/>
          </a:p>
        </p:txBody>
      </p:sp>
      <p:sp>
        <p:nvSpPr>
          <p:cNvPr id="46" name="Text Placeholder 17">
            <a:extLst>
              <a:ext uri="{FF2B5EF4-FFF2-40B4-BE49-F238E27FC236}">
                <a16:creationId xmlns:a16="http://schemas.microsoft.com/office/drawing/2014/main" id="{DE8B90F1-E53D-1C48-8451-7BFC71569DE1}"/>
              </a:ext>
            </a:extLst>
          </p:cNvPr>
          <p:cNvSpPr>
            <a:spLocks noGrp="1"/>
          </p:cNvSpPr>
          <p:nvPr>
            <p:ph type="body" sz="quarter" idx="29" hasCustomPrompt="1"/>
          </p:nvPr>
        </p:nvSpPr>
        <p:spPr>
          <a:xfrm>
            <a:off x="3557016" y="5441767"/>
            <a:ext cx="2103120" cy="274320"/>
          </a:xfrm>
        </p:spPr>
        <p:txBody>
          <a:bodyPr lIns="0" anchor="ctr" anchorCtr="0">
            <a:noAutofit/>
          </a:bodyPr>
          <a:lstStyle>
            <a:lvl1pPr marL="0" indent="0" algn="l">
              <a:buNone/>
              <a:defRPr sz="1400" b="1">
                <a:solidFill>
                  <a:schemeClr val="bg2">
                    <a:lumMod val="75000"/>
                  </a:schemeClr>
                </a:solidFill>
                <a:latin typeface="+mn-lt"/>
              </a:defRPr>
            </a:lvl1pPr>
            <a:lvl2pPr marL="457200" indent="0">
              <a:buNone/>
              <a:defRPr sz="1400">
                <a:solidFill>
                  <a:schemeClr val="accent4"/>
                </a:solidFill>
                <a:latin typeface="Avenir Book" panose="02000503020000020003" pitchFamily="2" charset="0"/>
              </a:defRPr>
            </a:lvl2pPr>
            <a:lvl3pPr marL="914400" indent="0">
              <a:buNone/>
              <a:defRPr sz="1200">
                <a:solidFill>
                  <a:schemeClr val="accent4"/>
                </a:solidFill>
                <a:latin typeface="Avenir Book" panose="02000503020000020003" pitchFamily="2" charset="0"/>
              </a:defRPr>
            </a:lvl3pPr>
            <a:lvl4pPr marL="1371600" indent="0">
              <a:buNone/>
              <a:defRPr sz="1100">
                <a:solidFill>
                  <a:schemeClr val="accent4"/>
                </a:solidFill>
                <a:latin typeface="Avenir Book" panose="02000503020000020003" pitchFamily="2" charset="0"/>
              </a:defRPr>
            </a:lvl4pPr>
            <a:lvl5pPr marL="1828800" indent="0">
              <a:buNone/>
              <a:defRPr sz="1100">
                <a:solidFill>
                  <a:schemeClr val="accent4"/>
                </a:solidFill>
                <a:latin typeface="Avenir Book" panose="02000503020000020003" pitchFamily="2" charset="0"/>
              </a:defRPr>
            </a:lvl5pPr>
          </a:lstStyle>
          <a:p>
            <a:pPr lvl="0"/>
            <a:r>
              <a:rPr lang="en-US"/>
              <a:t>Click to edit master</a:t>
            </a:r>
          </a:p>
        </p:txBody>
      </p:sp>
      <p:sp>
        <p:nvSpPr>
          <p:cNvPr id="47" name="Text Placeholder 17">
            <a:extLst>
              <a:ext uri="{FF2B5EF4-FFF2-40B4-BE49-F238E27FC236}">
                <a16:creationId xmlns:a16="http://schemas.microsoft.com/office/drawing/2014/main" id="{48A5CECD-022B-FE45-9374-D1FC6E00B22B}"/>
              </a:ext>
            </a:extLst>
          </p:cNvPr>
          <p:cNvSpPr>
            <a:spLocks noGrp="1"/>
          </p:cNvSpPr>
          <p:nvPr>
            <p:ph type="body" sz="quarter" idx="30" hasCustomPrompt="1"/>
          </p:nvPr>
        </p:nvSpPr>
        <p:spPr>
          <a:xfrm>
            <a:off x="3557016" y="5740036"/>
            <a:ext cx="2103120" cy="274320"/>
          </a:xfrm>
        </p:spPr>
        <p:txBody>
          <a:bodyPr lIns="0">
            <a:noAutofit/>
          </a:bodyPr>
          <a:lstStyle>
            <a:lvl1pPr marL="0" indent="0" algn="l">
              <a:buNone/>
              <a:defRPr sz="1400" b="0">
                <a:solidFill>
                  <a:schemeClr val="bg2">
                    <a:lumMod val="75000"/>
                  </a:schemeClr>
                </a:solidFill>
                <a:latin typeface="+mn-lt"/>
              </a:defRPr>
            </a:lvl1pPr>
            <a:lvl2pPr marL="457200" indent="0">
              <a:buNone/>
              <a:defRPr sz="1400">
                <a:solidFill>
                  <a:schemeClr val="accent4"/>
                </a:solidFill>
                <a:latin typeface="Avenir Book" panose="02000503020000020003" pitchFamily="2" charset="0"/>
              </a:defRPr>
            </a:lvl2pPr>
            <a:lvl3pPr marL="914400" indent="0">
              <a:buNone/>
              <a:defRPr sz="1200">
                <a:solidFill>
                  <a:schemeClr val="accent4"/>
                </a:solidFill>
                <a:latin typeface="Avenir Book" panose="02000503020000020003" pitchFamily="2" charset="0"/>
              </a:defRPr>
            </a:lvl3pPr>
            <a:lvl4pPr marL="1371600" indent="0">
              <a:buNone/>
              <a:defRPr sz="1100">
                <a:solidFill>
                  <a:schemeClr val="accent4"/>
                </a:solidFill>
                <a:latin typeface="Avenir Book" panose="02000503020000020003" pitchFamily="2" charset="0"/>
              </a:defRPr>
            </a:lvl4pPr>
            <a:lvl5pPr marL="1828800" indent="0">
              <a:buNone/>
              <a:defRPr sz="1100">
                <a:solidFill>
                  <a:schemeClr val="accent4"/>
                </a:solidFill>
                <a:latin typeface="Avenir Book" panose="02000503020000020003" pitchFamily="2" charset="0"/>
              </a:defRPr>
            </a:lvl5pPr>
          </a:lstStyle>
          <a:p>
            <a:pPr lvl="0"/>
            <a:r>
              <a:rPr lang="en-US"/>
              <a:t>Click to edit master</a:t>
            </a:r>
          </a:p>
        </p:txBody>
      </p:sp>
      <p:sp>
        <p:nvSpPr>
          <p:cNvPr id="48" name="Picture Placeholder 6">
            <a:extLst>
              <a:ext uri="{FF2B5EF4-FFF2-40B4-BE49-F238E27FC236}">
                <a16:creationId xmlns:a16="http://schemas.microsoft.com/office/drawing/2014/main" id="{EC6367FB-3595-7148-82EC-13C6CE694097}"/>
              </a:ext>
            </a:extLst>
          </p:cNvPr>
          <p:cNvSpPr>
            <a:spLocks noGrp="1" noChangeAspect="1"/>
          </p:cNvSpPr>
          <p:nvPr>
            <p:ph type="pic" sz="quarter" idx="31"/>
          </p:nvPr>
        </p:nvSpPr>
        <p:spPr>
          <a:xfrm>
            <a:off x="6556248" y="4222539"/>
            <a:ext cx="1097280" cy="1097280"/>
          </a:xfrm>
        </p:spPr>
        <p:txBody>
          <a:bodyPr anchor="ctr">
            <a:normAutofit/>
          </a:bodyPr>
          <a:lstStyle>
            <a:lvl1pPr marL="0" indent="0" algn="ctr">
              <a:spcBef>
                <a:spcPts val="0"/>
              </a:spcBef>
              <a:buNone/>
              <a:defRPr sz="800">
                <a:latin typeface="+mn-lt"/>
              </a:defRPr>
            </a:lvl1pPr>
          </a:lstStyle>
          <a:p>
            <a:r>
              <a:rPr lang="en-US"/>
              <a:t>Click icon to add picture</a:t>
            </a:r>
            <a:endParaRPr lang="en-US" dirty="0"/>
          </a:p>
        </p:txBody>
      </p:sp>
      <p:sp>
        <p:nvSpPr>
          <p:cNvPr id="50" name="Text Placeholder 17">
            <a:extLst>
              <a:ext uri="{FF2B5EF4-FFF2-40B4-BE49-F238E27FC236}">
                <a16:creationId xmlns:a16="http://schemas.microsoft.com/office/drawing/2014/main" id="{29AD5401-C04B-3747-9C6B-AC62F2F42559}"/>
              </a:ext>
            </a:extLst>
          </p:cNvPr>
          <p:cNvSpPr>
            <a:spLocks noGrp="1"/>
          </p:cNvSpPr>
          <p:nvPr>
            <p:ph type="body" sz="quarter" idx="32" hasCustomPrompt="1"/>
          </p:nvPr>
        </p:nvSpPr>
        <p:spPr>
          <a:xfrm>
            <a:off x="6556248" y="5441767"/>
            <a:ext cx="2103120" cy="274320"/>
          </a:xfrm>
        </p:spPr>
        <p:txBody>
          <a:bodyPr lIns="0" anchor="ctr" anchorCtr="0">
            <a:noAutofit/>
          </a:bodyPr>
          <a:lstStyle>
            <a:lvl1pPr marL="0" indent="0" algn="l">
              <a:buNone/>
              <a:defRPr sz="1400" b="1">
                <a:solidFill>
                  <a:schemeClr val="bg2">
                    <a:lumMod val="75000"/>
                  </a:schemeClr>
                </a:solidFill>
                <a:latin typeface="+mn-lt"/>
              </a:defRPr>
            </a:lvl1pPr>
            <a:lvl2pPr marL="457200" indent="0">
              <a:buNone/>
              <a:defRPr sz="1400">
                <a:solidFill>
                  <a:schemeClr val="accent4"/>
                </a:solidFill>
                <a:latin typeface="Avenir Book" panose="02000503020000020003" pitchFamily="2" charset="0"/>
              </a:defRPr>
            </a:lvl2pPr>
            <a:lvl3pPr marL="914400" indent="0">
              <a:buNone/>
              <a:defRPr sz="1200">
                <a:solidFill>
                  <a:schemeClr val="accent4"/>
                </a:solidFill>
                <a:latin typeface="Avenir Book" panose="02000503020000020003" pitchFamily="2" charset="0"/>
              </a:defRPr>
            </a:lvl3pPr>
            <a:lvl4pPr marL="1371600" indent="0">
              <a:buNone/>
              <a:defRPr sz="1100">
                <a:solidFill>
                  <a:schemeClr val="accent4"/>
                </a:solidFill>
                <a:latin typeface="Avenir Book" panose="02000503020000020003" pitchFamily="2" charset="0"/>
              </a:defRPr>
            </a:lvl4pPr>
            <a:lvl5pPr marL="1828800" indent="0">
              <a:buNone/>
              <a:defRPr sz="1100">
                <a:solidFill>
                  <a:schemeClr val="accent4"/>
                </a:solidFill>
                <a:latin typeface="Avenir Book" panose="02000503020000020003" pitchFamily="2" charset="0"/>
              </a:defRPr>
            </a:lvl5pPr>
          </a:lstStyle>
          <a:p>
            <a:pPr lvl="0"/>
            <a:r>
              <a:rPr lang="en-US"/>
              <a:t>Click to edit master</a:t>
            </a:r>
          </a:p>
        </p:txBody>
      </p:sp>
      <p:sp>
        <p:nvSpPr>
          <p:cNvPr id="51" name="Text Placeholder 17">
            <a:extLst>
              <a:ext uri="{FF2B5EF4-FFF2-40B4-BE49-F238E27FC236}">
                <a16:creationId xmlns:a16="http://schemas.microsoft.com/office/drawing/2014/main" id="{AC220BBF-86B3-FC42-AC65-ABE1E3DB1B8A}"/>
              </a:ext>
            </a:extLst>
          </p:cNvPr>
          <p:cNvSpPr>
            <a:spLocks noGrp="1"/>
          </p:cNvSpPr>
          <p:nvPr>
            <p:ph type="body" sz="quarter" idx="33" hasCustomPrompt="1"/>
          </p:nvPr>
        </p:nvSpPr>
        <p:spPr>
          <a:xfrm>
            <a:off x="6556248" y="5740036"/>
            <a:ext cx="2103120" cy="274320"/>
          </a:xfrm>
        </p:spPr>
        <p:txBody>
          <a:bodyPr lIns="0">
            <a:noAutofit/>
          </a:bodyPr>
          <a:lstStyle>
            <a:lvl1pPr marL="0" indent="0" algn="l">
              <a:buNone/>
              <a:defRPr sz="1400" b="0">
                <a:solidFill>
                  <a:schemeClr val="bg2">
                    <a:lumMod val="75000"/>
                  </a:schemeClr>
                </a:solidFill>
                <a:latin typeface="+mn-lt"/>
              </a:defRPr>
            </a:lvl1pPr>
            <a:lvl2pPr marL="457200" indent="0">
              <a:buNone/>
              <a:defRPr sz="1400">
                <a:solidFill>
                  <a:schemeClr val="accent4"/>
                </a:solidFill>
                <a:latin typeface="Avenir Book" panose="02000503020000020003" pitchFamily="2" charset="0"/>
              </a:defRPr>
            </a:lvl2pPr>
            <a:lvl3pPr marL="914400" indent="0">
              <a:buNone/>
              <a:defRPr sz="1200">
                <a:solidFill>
                  <a:schemeClr val="accent4"/>
                </a:solidFill>
                <a:latin typeface="Avenir Book" panose="02000503020000020003" pitchFamily="2" charset="0"/>
              </a:defRPr>
            </a:lvl3pPr>
            <a:lvl4pPr marL="1371600" indent="0">
              <a:buNone/>
              <a:defRPr sz="1100">
                <a:solidFill>
                  <a:schemeClr val="accent4"/>
                </a:solidFill>
                <a:latin typeface="Avenir Book" panose="02000503020000020003" pitchFamily="2" charset="0"/>
              </a:defRPr>
            </a:lvl4pPr>
            <a:lvl5pPr marL="1828800" indent="0">
              <a:buNone/>
              <a:defRPr sz="1100">
                <a:solidFill>
                  <a:schemeClr val="accent4"/>
                </a:solidFill>
                <a:latin typeface="Avenir Book" panose="02000503020000020003" pitchFamily="2" charset="0"/>
              </a:defRPr>
            </a:lvl5pPr>
          </a:lstStyle>
          <a:p>
            <a:pPr lvl="0"/>
            <a:r>
              <a:rPr lang="en-US"/>
              <a:t>Click to edit master</a:t>
            </a:r>
          </a:p>
        </p:txBody>
      </p:sp>
      <p:sp>
        <p:nvSpPr>
          <p:cNvPr id="52" name="Picture Placeholder 6">
            <a:extLst>
              <a:ext uri="{FF2B5EF4-FFF2-40B4-BE49-F238E27FC236}">
                <a16:creationId xmlns:a16="http://schemas.microsoft.com/office/drawing/2014/main" id="{27BC8E2E-95DD-C34C-AF57-82911379D8EC}"/>
              </a:ext>
            </a:extLst>
          </p:cNvPr>
          <p:cNvSpPr>
            <a:spLocks noGrp="1" noChangeAspect="1"/>
          </p:cNvSpPr>
          <p:nvPr>
            <p:ph type="pic" sz="quarter" idx="34"/>
          </p:nvPr>
        </p:nvSpPr>
        <p:spPr>
          <a:xfrm>
            <a:off x="9601200" y="4222539"/>
            <a:ext cx="1097280" cy="1097280"/>
          </a:xfrm>
        </p:spPr>
        <p:txBody>
          <a:bodyPr anchor="ctr">
            <a:normAutofit/>
          </a:bodyPr>
          <a:lstStyle>
            <a:lvl1pPr marL="0" indent="0" algn="ctr">
              <a:spcBef>
                <a:spcPts val="0"/>
              </a:spcBef>
              <a:buNone/>
              <a:defRPr sz="800">
                <a:latin typeface="+mn-lt"/>
              </a:defRPr>
            </a:lvl1pPr>
          </a:lstStyle>
          <a:p>
            <a:r>
              <a:rPr lang="en-US"/>
              <a:t>Click icon to add picture</a:t>
            </a:r>
            <a:endParaRPr lang="en-US" dirty="0"/>
          </a:p>
        </p:txBody>
      </p:sp>
      <p:sp>
        <p:nvSpPr>
          <p:cNvPr id="54" name="Text Placeholder 17">
            <a:extLst>
              <a:ext uri="{FF2B5EF4-FFF2-40B4-BE49-F238E27FC236}">
                <a16:creationId xmlns:a16="http://schemas.microsoft.com/office/drawing/2014/main" id="{B4A1BEFC-2921-144C-A93E-29B4C083EC2B}"/>
              </a:ext>
            </a:extLst>
          </p:cNvPr>
          <p:cNvSpPr>
            <a:spLocks noGrp="1"/>
          </p:cNvSpPr>
          <p:nvPr>
            <p:ph type="body" sz="quarter" idx="35" hasCustomPrompt="1"/>
          </p:nvPr>
        </p:nvSpPr>
        <p:spPr>
          <a:xfrm>
            <a:off x="9601200" y="5441767"/>
            <a:ext cx="2103120" cy="274320"/>
          </a:xfrm>
        </p:spPr>
        <p:txBody>
          <a:bodyPr lIns="0" anchor="ctr" anchorCtr="0">
            <a:noAutofit/>
          </a:bodyPr>
          <a:lstStyle>
            <a:lvl1pPr marL="0" indent="0" algn="l">
              <a:buNone/>
              <a:defRPr sz="1400" b="1">
                <a:solidFill>
                  <a:schemeClr val="bg2">
                    <a:lumMod val="75000"/>
                  </a:schemeClr>
                </a:solidFill>
                <a:latin typeface="+mn-lt"/>
              </a:defRPr>
            </a:lvl1pPr>
            <a:lvl2pPr marL="457200" indent="0">
              <a:buNone/>
              <a:defRPr sz="1400">
                <a:solidFill>
                  <a:schemeClr val="accent4"/>
                </a:solidFill>
                <a:latin typeface="Avenir Book" panose="02000503020000020003" pitchFamily="2" charset="0"/>
              </a:defRPr>
            </a:lvl2pPr>
            <a:lvl3pPr marL="914400" indent="0">
              <a:buNone/>
              <a:defRPr sz="1200">
                <a:solidFill>
                  <a:schemeClr val="accent4"/>
                </a:solidFill>
                <a:latin typeface="Avenir Book" panose="02000503020000020003" pitchFamily="2" charset="0"/>
              </a:defRPr>
            </a:lvl3pPr>
            <a:lvl4pPr marL="1371600" indent="0">
              <a:buNone/>
              <a:defRPr sz="1100">
                <a:solidFill>
                  <a:schemeClr val="accent4"/>
                </a:solidFill>
                <a:latin typeface="Avenir Book" panose="02000503020000020003" pitchFamily="2" charset="0"/>
              </a:defRPr>
            </a:lvl4pPr>
            <a:lvl5pPr marL="1828800" indent="0">
              <a:buNone/>
              <a:defRPr sz="1100">
                <a:solidFill>
                  <a:schemeClr val="accent4"/>
                </a:solidFill>
                <a:latin typeface="Avenir Book" panose="02000503020000020003" pitchFamily="2" charset="0"/>
              </a:defRPr>
            </a:lvl5pPr>
          </a:lstStyle>
          <a:p>
            <a:pPr lvl="0"/>
            <a:r>
              <a:rPr lang="en-US"/>
              <a:t>Click to edit master</a:t>
            </a:r>
          </a:p>
        </p:txBody>
      </p:sp>
      <p:sp>
        <p:nvSpPr>
          <p:cNvPr id="55" name="Text Placeholder 17">
            <a:extLst>
              <a:ext uri="{FF2B5EF4-FFF2-40B4-BE49-F238E27FC236}">
                <a16:creationId xmlns:a16="http://schemas.microsoft.com/office/drawing/2014/main" id="{6E2FDF3E-9C43-FC49-8286-1174132AA158}"/>
              </a:ext>
            </a:extLst>
          </p:cNvPr>
          <p:cNvSpPr>
            <a:spLocks noGrp="1"/>
          </p:cNvSpPr>
          <p:nvPr>
            <p:ph type="body" sz="quarter" idx="36" hasCustomPrompt="1"/>
          </p:nvPr>
        </p:nvSpPr>
        <p:spPr>
          <a:xfrm>
            <a:off x="9601200" y="5740036"/>
            <a:ext cx="2103120" cy="274320"/>
          </a:xfrm>
        </p:spPr>
        <p:txBody>
          <a:bodyPr lIns="0">
            <a:noAutofit/>
          </a:bodyPr>
          <a:lstStyle>
            <a:lvl1pPr marL="0" indent="0" algn="l">
              <a:buNone/>
              <a:defRPr sz="1400" b="0">
                <a:solidFill>
                  <a:schemeClr val="bg2">
                    <a:lumMod val="75000"/>
                  </a:schemeClr>
                </a:solidFill>
                <a:latin typeface="+mn-lt"/>
              </a:defRPr>
            </a:lvl1pPr>
            <a:lvl2pPr marL="457200" indent="0">
              <a:buNone/>
              <a:defRPr sz="1400">
                <a:solidFill>
                  <a:schemeClr val="accent4"/>
                </a:solidFill>
                <a:latin typeface="Avenir Book" panose="02000503020000020003" pitchFamily="2" charset="0"/>
              </a:defRPr>
            </a:lvl2pPr>
            <a:lvl3pPr marL="914400" indent="0">
              <a:buNone/>
              <a:defRPr sz="1200">
                <a:solidFill>
                  <a:schemeClr val="accent4"/>
                </a:solidFill>
                <a:latin typeface="Avenir Book" panose="02000503020000020003" pitchFamily="2" charset="0"/>
              </a:defRPr>
            </a:lvl3pPr>
            <a:lvl4pPr marL="1371600" indent="0">
              <a:buNone/>
              <a:defRPr sz="1100">
                <a:solidFill>
                  <a:schemeClr val="accent4"/>
                </a:solidFill>
                <a:latin typeface="Avenir Book" panose="02000503020000020003" pitchFamily="2" charset="0"/>
              </a:defRPr>
            </a:lvl4pPr>
            <a:lvl5pPr marL="1828800" indent="0">
              <a:buNone/>
              <a:defRPr sz="1100">
                <a:solidFill>
                  <a:schemeClr val="accent4"/>
                </a:solidFill>
                <a:latin typeface="Avenir Book" panose="02000503020000020003" pitchFamily="2" charset="0"/>
              </a:defRPr>
            </a:lvl5pPr>
          </a:lstStyle>
          <a:p>
            <a:pPr lvl="0"/>
            <a:r>
              <a:rPr lang="en-US"/>
              <a:t>Click to edit master</a:t>
            </a:r>
          </a:p>
        </p:txBody>
      </p:sp>
      <p:sp>
        <p:nvSpPr>
          <p:cNvPr id="29" name="Footer Placeholder 2">
            <a:extLst>
              <a:ext uri="{FF2B5EF4-FFF2-40B4-BE49-F238E27FC236}">
                <a16:creationId xmlns:a16="http://schemas.microsoft.com/office/drawing/2014/main" id="{761268EF-00C0-F041-B0CD-4C802A4AA3DE}"/>
              </a:ext>
            </a:extLst>
          </p:cNvPr>
          <p:cNvSpPr>
            <a:spLocks noGrp="1"/>
          </p:cNvSpPr>
          <p:nvPr>
            <p:ph type="ftr" sz="quarter" idx="37"/>
          </p:nvPr>
        </p:nvSpPr>
        <p:spPr>
          <a:xfrm>
            <a:off x="4038600" y="6356350"/>
            <a:ext cx="4114800" cy="365125"/>
          </a:xfrm>
        </p:spPr>
        <p:txBody>
          <a:bodyPr/>
          <a:lstStyle>
            <a:lvl1pPr algn="ctr">
              <a:defRPr>
                <a:solidFill>
                  <a:schemeClr val="accent4"/>
                </a:solidFill>
                <a:latin typeface="+mn-lt"/>
              </a:defRPr>
            </a:lvl1pPr>
          </a:lstStyle>
          <a:p>
            <a:r>
              <a:rPr lang="en-US" dirty="0"/>
              <a:t>PITCH DECK</a:t>
            </a:r>
          </a:p>
        </p:txBody>
      </p:sp>
      <p:sp>
        <p:nvSpPr>
          <p:cNvPr id="33" name="Date Placeholder 3">
            <a:extLst>
              <a:ext uri="{FF2B5EF4-FFF2-40B4-BE49-F238E27FC236}">
                <a16:creationId xmlns:a16="http://schemas.microsoft.com/office/drawing/2014/main" id="{6BB5CE9A-A1C7-6947-8F40-0E674879C063}"/>
              </a:ext>
            </a:extLst>
          </p:cNvPr>
          <p:cNvSpPr>
            <a:spLocks noGrp="1"/>
          </p:cNvSpPr>
          <p:nvPr>
            <p:ph type="dt" sz="half" idx="38"/>
          </p:nvPr>
        </p:nvSpPr>
        <p:spPr>
          <a:xfrm>
            <a:off x="10285388" y="6356350"/>
            <a:ext cx="1429284" cy="365125"/>
          </a:xfrm>
          <a:prstGeom prst="rect">
            <a:avLst/>
          </a:prstGeom>
        </p:spPr>
        <p:txBody>
          <a:bodyPr anchor="ctr"/>
          <a:lstStyle>
            <a:lvl1pPr algn="r">
              <a:defRPr sz="1200">
                <a:solidFill>
                  <a:schemeClr val="accent4"/>
                </a:solidFill>
                <a:latin typeface="+mn-lt"/>
              </a:defRPr>
            </a:lvl1pPr>
          </a:lstStyle>
          <a:p>
            <a:r>
              <a:rPr lang="en-US"/>
              <a:t>6/15/XX</a:t>
            </a:r>
            <a:endParaRPr lang="en-US" dirty="0"/>
          </a:p>
        </p:txBody>
      </p:sp>
      <p:sp>
        <p:nvSpPr>
          <p:cNvPr id="41" name="Slide Number Placeholder 5">
            <a:extLst>
              <a:ext uri="{FF2B5EF4-FFF2-40B4-BE49-F238E27FC236}">
                <a16:creationId xmlns:a16="http://schemas.microsoft.com/office/drawing/2014/main" id="{1702F4E2-9AFB-D94B-9F56-09D2B566A9CA}"/>
              </a:ext>
            </a:extLst>
          </p:cNvPr>
          <p:cNvSpPr>
            <a:spLocks noGrp="1"/>
          </p:cNvSpPr>
          <p:nvPr>
            <p:ph type="sldNum" sz="quarter" idx="39"/>
          </p:nvPr>
        </p:nvSpPr>
        <p:spPr>
          <a:xfrm>
            <a:off x="492917" y="6356350"/>
            <a:ext cx="1104900" cy="365125"/>
          </a:xfrm>
          <a:prstGeom prst="rect">
            <a:avLst/>
          </a:prstGeom>
        </p:spPr>
        <p:txBody>
          <a:bodyPr lIns="91440" anchor="ctr"/>
          <a:lstStyle>
            <a:lvl1pPr>
              <a:defRPr sz="1200">
                <a:solidFill>
                  <a:schemeClr val="accent4"/>
                </a:solidFill>
                <a:latin typeface="+mn-lt"/>
              </a:defRPr>
            </a:lvl1pPr>
          </a:lstStyle>
          <a:p>
            <a:fld id="{D156BFF5-A11A-234E-A308-E7366A28581C}" type="slidenum">
              <a:rPr lang="en-US" smtClean="0"/>
              <a:pPr/>
              <a:t>‹#›</a:t>
            </a:fld>
            <a:endParaRPr lang="en-US" dirty="0"/>
          </a:p>
        </p:txBody>
      </p:sp>
      <p:sp>
        <p:nvSpPr>
          <p:cNvPr id="49" name="Title 1">
            <a:extLst>
              <a:ext uri="{FF2B5EF4-FFF2-40B4-BE49-F238E27FC236}">
                <a16:creationId xmlns:a16="http://schemas.microsoft.com/office/drawing/2014/main" id="{75659A7F-A0AB-4B4A-9088-90D5276E4F42}"/>
              </a:ext>
            </a:extLst>
          </p:cNvPr>
          <p:cNvSpPr>
            <a:spLocks noGrp="1"/>
          </p:cNvSpPr>
          <p:nvPr>
            <p:ph type="title"/>
          </p:nvPr>
        </p:nvSpPr>
        <p:spPr>
          <a:xfrm>
            <a:off x="492917" y="365125"/>
            <a:ext cx="11221755" cy="1143645"/>
          </a:xfrm>
        </p:spPr>
        <p:txBody>
          <a:bodyPr>
            <a:normAutofit/>
          </a:bodyPr>
          <a:lstStyle>
            <a:lvl1pPr>
              <a:defRPr sz="5400">
                <a:solidFill>
                  <a:schemeClr val="bg2">
                    <a:lumMod val="75000"/>
                  </a:schemeClr>
                </a:solidFill>
                <a:latin typeface="+mj-lt"/>
              </a:defRPr>
            </a:lvl1pPr>
          </a:lstStyle>
          <a:p>
            <a:r>
              <a:rPr lang="en-US"/>
              <a:t>Click to edit Master title style</a:t>
            </a:r>
            <a:endParaRPr lang="en-US" dirty="0"/>
          </a:p>
        </p:txBody>
      </p:sp>
    </p:spTree>
    <p:extLst>
      <p:ext uri="{BB962C8B-B14F-4D97-AF65-F5344CB8AC3E}">
        <p14:creationId xmlns:p14="http://schemas.microsoft.com/office/powerpoint/2010/main" val="25240362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D52A35E-A8EB-2B4B-BDBE-FAB2DD34F2BB}"/>
              </a:ext>
            </a:extLst>
          </p:cNvPr>
          <p:cNvSpPr>
            <a:spLocks noGrp="1"/>
          </p:cNvSpPr>
          <p:nvPr>
            <p:ph type="pic" sz="quarter" idx="14"/>
          </p:nvPr>
        </p:nvSpPr>
        <p:spPr>
          <a:xfrm>
            <a:off x="0" y="0"/>
            <a:ext cx="3044201" cy="6858000"/>
          </a:xfrm>
        </p:spPr>
        <p:txBody>
          <a:bodyPr/>
          <a:lstStyle>
            <a:lvl1pPr>
              <a:defRPr>
                <a:latin typeface="+mn-lt"/>
              </a:defRPr>
            </a:lvl1pPr>
          </a:lstStyle>
          <a:p>
            <a:r>
              <a:rPr lang="en-US"/>
              <a:t>Click icon to add picture</a:t>
            </a:r>
            <a:endParaRPr lang="en-US" dirty="0"/>
          </a:p>
        </p:txBody>
      </p:sp>
      <p:sp>
        <p:nvSpPr>
          <p:cNvPr id="6" name="Rectangle 5">
            <a:extLst>
              <a:ext uri="{FF2B5EF4-FFF2-40B4-BE49-F238E27FC236}">
                <a16:creationId xmlns:a16="http://schemas.microsoft.com/office/drawing/2014/main" id="{590F149E-5163-3642-98ED-A1D662A9639C}"/>
              </a:ext>
            </a:extLst>
          </p:cNvPr>
          <p:cNvSpPr/>
          <p:nvPr userDrawn="1"/>
        </p:nvSpPr>
        <p:spPr>
          <a:xfrm>
            <a:off x="3044201" y="2"/>
            <a:ext cx="9193404" cy="1728776"/>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lumMod val="20000"/>
                  <a:lumOff val="80000"/>
                </a:schemeClr>
              </a:solidFill>
            </a:endParaRPr>
          </a:p>
        </p:txBody>
      </p:sp>
      <p:sp>
        <p:nvSpPr>
          <p:cNvPr id="2" name="Title 1">
            <a:extLst>
              <a:ext uri="{FF2B5EF4-FFF2-40B4-BE49-F238E27FC236}">
                <a16:creationId xmlns:a16="http://schemas.microsoft.com/office/drawing/2014/main" id="{67CA7CA7-6EF9-BE47-83CC-59F8DEFB9264}"/>
              </a:ext>
            </a:extLst>
          </p:cNvPr>
          <p:cNvSpPr>
            <a:spLocks noGrp="1"/>
          </p:cNvSpPr>
          <p:nvPr>
            <p:ph type="title"/>
          </p:nvPr>
        </p:nvSpPr>
        <p:spPr>
          <a:xfrm>
            <a:off x="3537118" y="428844"/>
            <a:ext cx="8177554" cy="1014979"/>
          </a:xfrm>
        </p:spPr>
        <p:txBody>
          <a:bodyPr anchor="ctr" anchorCtr="0">
            <a:normAutofit/>
          </a:bodyPr>
          <a:lstStyle>
            <a:lvl1pPr algn="l">
              <a:defRPr sz="5400">
                <a:solidFill>
                  <a:schemeClr val="bg2">
                    <a:lumMod val="75000"/>
                  </a:schemeClr>
                </a:solidFill>
                <a:latin typeface="+mj-lt"/>
              </a:defRPr>
            </a:lvl1pPr>
          </a:lstStyle>
          <a:p>
            <a:r>
              <a:rPr lang="en-US"/>
              <a:t>Click to edit Master title style</a:t>
            </a:r>
          </a:p>
        </p:txBody>
      </p:sp>
      <p:sp>
        <p:nvSpPr>
          <p:cNvPr id="19" name="Content Placeholder 2">
            <a:extLst>
              <a:ext uri="{FF2B5EF4-FFF2-40B4-BE49-F238E27FC236}">
                <a16:creationId xmlns:a16="http://schemas.microsoft.com/office/drawing/2014/main" id="{44F10B97-63CB-6B4D-8AA0-A27F4F59BFD2}"/>
              </a:ext>
            </a:extLst>
          </p:cNvPr>
          <p:cNvSpPr>
            <a:spLocks noGrp="1"/>
          </p:cNvSpPr>
          <p:nvPr>
            <p:ph idx="1"/>
          </p:nvPr>
        </p:nvSpPr>
        <p:spPr>
          <a:xfrm>
            <a:off x="3537181" y="2395728"/>
            <a:ext cx="3721653" cy="3694176"/>
          </a:xfrm>
        </p:spPr>
        <p:txBody>
          <a:bodyPr>
            <a:normAutofit/>
          </a:bodyPr>
          <a:lstStyle>
            <a:lvl1pPr marL="0" indent="0">
              <a:lnSpc>
                <a:spcPct val="100000"/>
              </a:lnSpc>
              <a:spcBef>
                <a:spcPts val="600"/>
              </a:spcBef>
              <a:buNone/>
              <a:defRPr sz="1600" b="1">
                <a:solidFill>
                  <a:schemeClr val="bg2">
                    <a:lumMod val="75000"/>
                  </a:schemeClr>
                </a:solidFill>
                <a:latin typeface="+mn-lt"/>
              </a:defRPr>
            </a:lvl1pPr>
            <a:lvl2pPr marL="0" indent="0">
              <a:lnSpc>
                <a:spcPct val="100000"/>
              </a:lnSpc>
              <a:spcBef>
                <a:spcPts val="600"/>
              </a:spcBef>
              <a:buNone/>
              <a:defRPr sz="1600">
                <a:solidFill>
                  <a:schemeClr val="bg2">
                    <a:lumMod val="75000"/>
                  </a:schemeClr>
                </a:solidFill>
                <a:latin typeface="+mn-lt"/>
              </a:defRPr>
            </a:lvl2pPr>
            <a:lvl3pPr marL="914400" indent="0">
              <a:lnSpc>
                <a:spcPct val="100000"/>
              </a:lnSpc>
              <a:spcBef>
                <a:spcPts val="400"/>
              </a:spcBef>
              <a:buNone/>
              <a:defRPr sz="1400">
                <a:solidFill>
                  <a:schemeClr val="bg2">
                    <a:lumMod val="75000"/>
                  </a:schemeClr>
                </a:solidFill>
                <a:latin typeface="+mn-lt"/>
              </a:defRPr>
            </a:lvl3pPr>
            <a:lvl4pPr marL="1371600" indent="0">
              <a:lnSpc>
                <a:spcPct val="100000"/>
              </a:lnSpc>
              <a:spcBef>
                <a:spcPts val="400"/>
              </a:spcBef>
              <a:buNone/>
              <a:defRPr sz="1200">
                <a:solidFill>
                  <a:schemeClr val="bg2">
                    <a:lumMod val="75000"/>
                  </a:schemeClr>
                </a:solidFill>
                <a:latin typeface="+mn-lt"/>
              </a:defRPr>
            </a:lvl4pPr>
            <a:lvl5pPr marL="1828800" indent="0">
              <a:lnSpc>
                <a:spcPct val="100000"/>
              </a:lnSpc>
              <a:spcBef>
                <a:spcPts val="400"/>
              </a:spcBef>
              <a:buNone/>
              <a:defRPr sz="1200">
                <a:solidFill>
                  <a:schemeClr val="bg2">
                    <a:lumMod val="75000"/>
                  </a:schemeClr>
                </a:solidFill>
                <a:latin typeface="+mn-lt"/>
              </a:defRPr>
            </a:lvl5pPr>
          </a:lstStyle>
          <a:p>
            <a:pPr lvl="0"/>
            <a:r>
              <a:rPr lang="en-US"/>
              <a:t>Click to edit Master text styles</a:t>
            </a:r>
          </a:p>
          <a:p>
            <a:pPr lvl="1"/>
            <a:r>
              <a:rPr lang="en-US"/>
              <a:t>Second level</a:t>
            </a:r>
          </a:p>
        </p:txBody>
      </p:sp>
      <p:sp>
        <p:nvSpPr>
          <p:cNvPr id="21" name="Content Placeholder 2">
            <a:extLst>
              <a:ext uri="{FF2B5EF4-FFF2-40B4-BE49-F238E27FC236}">
                <a16:creationId xmlns:a16="http://schemas.microsoft.com/office/drawing/2014/main" id="{7BB3621C-CFFA-684E-BF2E-38B3E003431D}"/>
              </a:ext>
            </a:extLst>
          </p:cNvPr>
          <p:cNvSpPr>
            <a:spLocks noGrp="1"/>
          </p:cNvSpPr>
          <p:nvPr>
            <p:ph idx="15"/>
          </p:nvPr>
        </p:nvSpPr>
        <p:spPr>
          <a:xfrm>
            <a:off x="7946723" y="2395728"/>
            <a:ext cx="3767949" cy="3694176"/>
          </a:xfrm>
        </p:spPr>
        <p:txBody>
          <a:bodyPr>
            <a:normAutofit/>
          </a:bodyPr>
          <a:lstStyle>
            <a:lvl1pPr marL="0" indent="0">
              <a:lnSpc>
                <a:spcPct val="100000"/>
              </a:lnSpc>
              <a:spcBef>
                <a:spcPts val="600"/>
              </a:spcBef>
              <a:buNone/>
              <a:defRPr sz="1600" b="1">
                <a:solidFill>
                  <a:schemeClr val="bg2">
                    <a:lumMod val="75000"/>
                  </a:schemeClr>
                </a:solidFill>
                <a:latin typeface="+mn-lt"/>
              </a:defRPr>
            </a:lvl1pPr>
            <a:lvl2pPr marL="0" indent="0">
              <a:lnSpc>
                <a:spcPct val="100000"/>
              </a:lnSpc>
              <a:spcBef>
                <a:spcPts val="600"/>
              </a:spcBef>
              <a:buNone/>
              <a:defRPr sz="1600">
                <a:solidFill>
                  <a:schemeClr val="bg2">
                    <a:lumMod val="75000"/>
                  </a:schemeClr>
                </a:solidFill>
                <a:latin typeface="+mn-lt"/>
              </a:defRPr>
            </a:lvl2pPr>
            <a:lvl3pPr marL="914400" indent="0">
              <a:lnSpc>
                <a:spcPct val="100000"/>
              </a:lnSpc>
              <a:spcBef>
                <a:spcPts val="400"/>
              </a:spcBef>
              <a:buNone/>
              <a:defRPr sz="1400">
                <a:solidFill>
                  <a:schemeClr val="bg2">
                    <a:lumMod val="75000"/>
                  </a:schemeClr>
                </a:solidFill>
                <a:latin typeface="+mn-lt"/>
              </a:defRPr>
            </a:lvl3pPr>
            <a:lvl4pPr marL="1371600" indent="0">
              <a:lnSpc>
                <a:spcPct val="100000"/>
              </a:lnSpc>
              <a:spcBef>
                <a:spcPts val="400"/>
              </a:spcBef>
              <a:buNone/>
              <a:defRPr sz="1200">
                <a:solidFill>
                  <a:schemeClr val="bg2">
                    <a:lumMod val="75000"/>
                  </a:schemeClr>
                </a:solidFill>
                <a:latin typeface="+mn-lt"/>
              </a:defRPr>
            </a:lvl4pPr>
            <a:lvl5pPr marL="1828800" indent="0">
              <a:lnSpc>
                <a:spcPct val="100000"/>
              </a:lnSpc>
              <a:spcBef>
                <a:spcPts val="400"/>
              </a:spcBef>
              <a:buNone/>
              <a:defRPr sz="1200">
                <a:solidFill>
                  <a:schemeClr val="bg2">
                    <a:lumMod val="75000"/>
                  </a:schemeClr>
                </a:solidFill>
                <a:latin typeface="+mn-lt"/>
              </a:defRPr>
            </a:lvl5pPr>
          </a:lstStyle>
          <a:p>
            <a:pPr lvl="0"/>
            <a:r>
              <a:rPr lang="en-US"/>
              <a:t>Click to edit Master text styles</a:t>
            </a:r>
          </a:p>
          <a:p>
            <a:pPr lvl="1"/>
            <a:r>
              <a:rPr lang="en-US"/>
              <a:t>Second level</a:t>
            </a:r>
          </a:p>
        </p:txBody>
      </p:sp>
      <p:sp>
        <p:nvSpPr>
          <p:cNvPr id="26" name="Slide Number Placeholder 5">
            <a:extLst>
              <a:ext uri="{FF2B5EF4-FFF2-40B4-BE49-F238E27FC236}">
                <a16:creationId xmlns:a16="http://schemas.microsoft.com/office/drawing/2014/main" id="{81F050A6-EA83-E74A-B437-9CE650A49F31}"/>
              </a:ext>
            </a:extLst>
          </p:cNvPr>
          <p:cNvSpPr>
            <a:spLocks noGrp="1"/>
          </p:cNvSpPr>
          <p:nvPr>
            <p:ph type="sldNum" sz="quarter" idx="4"/>
          </p:nvPr>
        </p:nvSpPr>
        <p:spPr>
          <a:xfrm>
            <a:off x="492917" y="6356350"/>
            <a:ext cx="1104900" cy="365125"/>
          </a:xfrm>
          <a:prstGeom prst="rect">
            <a:avLst/>
          </a:prstGeom>
        </p:spPr>
        <p:txBody>
          <a:bodyPr lIns="91440" anchor="ctr"/>
          <a:lstStyle>
            <a:lvl1pPr>
              <a:defRPr sz="1200">
                <a:solidFill>
                  <a:schemeClr val="bg1"/>
                </a:solidFill>
                <a:latin typeface="+mn-lt"/>
              </a:defRPr>
            </a:lvl1pPr>
          </a:lstStyle>
          <a:p>
            <a:fld id="{D156BFF5-A11A-234E-A308-E7366A28581C}" type="slidenum">
              <a:rPr lang="en-US" smtClean="0"/>
              <a:pPr/>
              <a:t>‹#›</a:t>
            </a:fld>
            <a:endParaRPr lang="en-US" dirty="0"/>
          </a:p>
        </p:txBody>
      </p:sp>
      <p:sp>
        <p:nvSpPr>
          <p:cNvPr id="27" name="Footer Placeholder 4">
            <a:extLst>
              <a:ext uri="{FF2B5EF4-FFF2-40B4-BE49-F238E27FC236}">
                <a16:creationId xmlns:a16="http://schemas.microsoft.com/office/drawing/2014/main" id="{575460F1-C651-F546-B045-03A112F086C5}"/>
              </a:ext>
            </a:extLst>
          </p:cNvPr>
          <p:cNvSpPr>
            <a:spLocks noGrp="1"/>
          </p:cNvSpPr>
          <p:nvPr>
            <p:ph type="ftr" sz="quarter" idx="3"/>
          </p:nvPr>
        </p:nvSpPr>
        <p:spPr>
          <a:xfrm>
            <a:off x="3567948" y="6356350"/>
            <a:ext cx="2649255" cy="365125"/>
          </a:xfrm>
          <a:prstGeom prst="rect">
            <a:avLst/>
          </a:prstGeom>
        </p:spPr>
        <p:txBody>
          <a:bodyPr vert="horz" lIns="91440" tIns="45720" rIns="91440" bIns="45720" rtlCol="0" anchor="ctr"/>
          <a:lstStyle>
            <a:lvl1pPr algn="l">
              <a:defRPr sz="1200">
                <a:solidFill>
                  <a:schemeClr val="accent4"/>
                </a:solidFill>
                <a:latin typeface="+mn-lt"/>
              </a:defRPr>
            </a:lvl1pPr>
          </a:lstStyle>
          <a:p>
            <a:r>
              <a:rPr lang="en-US" dirty="0"/>
              <a:t>PITCH DECK</a:t>
            </a:r>
          </a:p>
        </p:txBody>
      </p:sp>
      <p:sp>
        <p:nvSpPr>
          <p:cNvPr id="28" name="Date Placeholder 3">
            <a:extLst>
              <a:ext uri="{FF2B5EF4-FFF2-40B4-BE49-F238E27FC236}">
                <a16:creationId xmlns:a16="http://schemas.microsoft.com/office/drawing/2014/main" id="{EBDA48E1-37F9-284F-8F7F-426F4063D06A}"/>
              </a:ext>
            </a:extLst>
          </p:cNvPr>
          <p:cNvSpPr>
            <a:spLocks noGrp="1"/>
          </p:cNvSpPr>
          <p:nvPr>
            <p:ph type="dt" sz="half" idx="23"/>
          </p:nvPr>
        </p:nvSpPr>
        <p:spPr>
          <a:xfrm>
            <a:off x="10285388" y="6356350"/>
            <a:ext cx="1429284" cy="365125"/>
          </a:xfrm>
          <a:prstGeom prst="rect">
            <a:avLst/>
          </a:prstGeom>
        </p:spPr>
        <p:txBody>
          <a:bodyPr anchor="ctr"/>
          <a:lstStyle>
            <a:lvl1pPr algn="r">
              <a:defRPr sz="1200">
                <a:solidFill>
                  <a:schemeClr val="accent4"/>
                </a:solidFill>
                <a:latin typeface="+mn-lt"/>
              </a:defRPr>
            </a:lvl1pPr>
          </a:lstStyle>
          <a:p>
            <a:r>
              <a:rPr lang="en-US"/>
              <a:t>6/15/XX</a:t>
            </a:r>
            <a:endParaRPr lang="en-US" dirty="0"/>
          </a:p>
        </p:txBody>
      </p:sp>
    </p:spTree>
    <p:extLst>
      <p:ext uri="{BB962C8B-B14F-4D97-AF65-F5344CB8AC3E}">
        <p14:creationId xmlns:p14="http://schemas.microsoft.com/office/powerpoint/2010/main" val="26971060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A7E13EF0-6E32-8E44-B09A-9B746B2D25C3}"/>
              </a:ext>
            </a:extLst>
          </p:cNvPr>
          <p:cNvSpPr>
            <a:spLocks noGrp="1"/>
          </p:cNvSpPr>
          <p:nvPr>
            <p:ph type="pic" sz="quarter" idx="10"/>
          </p:nvPr>
        </p:nvSpPr>
        <p:spPr>
          <a:xfrm>
            <a:off x="0" y="0"/>
            <a:ext cx="6112812" cy="6858000"/>
          </a:xfrm>
        </p:spPr>
        <p:txBody>
          <a:bodyPr/>
          <a:lstStyle/>
          <a:p>
            <a:r>
              <a:rPr lang="en-US"/>
              <a:t>Click icon to add picture</a:t>
            </a:r>
            <a:endParaRPr lang="en-US" dirty="0"/>
          </a:p>
        </p:txBody>
      </p:sp>
      <p:sp>
        <p:nvSpPr>
          <p:cNvPr id="16" name="Rectangle 15">
            <a:extLst>
              <a:ext uri="{FF2B5EF4-FFF2-40B4-BE49-F238E27FC236}">
                <a16:creationId xmlns:a16="http://schemas.microsoft.com/office/drawing/2014/main" id="{0CE1975B-7553-C840-BF64-61486AF5C4C0}"/>
              </a:ext>
            </a:extLst>
          </p:cNvPr>
          <p:cNvSpPr/>
          <p:nvPr userDrawn="1"/>
        </p:nvSpPr>
        <p:spPr>
          <a:xfrm>
            <a:off x="6112812" y="0"/>
            <a:ext cx="6079187"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ooter Placeholder 22">
            <a:extLst>
              <a:ext uri="{FF2B5EF4-FFF2-40B4-BE49-F238E27FC236}">
                <a16:creationId xmlns:a16="http://schemas.microsoft.com/office/drawing/2014/main" id="{CA0C724A-FAD9-E146-A1C8-EBAE3739D2E1}"/>
              </a:ext>
            </a:extLst>
          </p:cNvPr>
          <p:cNvSpPr>
            <a:spLocks noGrp="1"/>
          </p:cNvSpPr>
          <p:nvPr>
            <p:ph type="ftr" sz="quarter" idx="19"/>
          </p:nvPr>
        </p:nvSpPr>
        <p:spPr>
          <a:xfrm>
            <a:off x="6583590" y="6356350"/>
            <a:ext cx="2704893" cy="365125"/>
          </a:xfrm>
          <a:prstGeom prst="rect">
            <a:avLst/>
          </a:prstGeom>
        </p:spPr>
        <p:txBody>
          <a:bodyPr/>
          <a:lstStyle>
            <a:lvl1pPr algn="l">
              <a:defRPr>
                <a:solidFill>
                  <a:schemeClr val="bg2">
                    <a:lumMod val="75000"/>
                  </a:schemeClr>
                </a:solidFill>
              </a:defRPr>
            </a:lvl1pPr>
          </a:lstStyle>
          <a:p>
            <a:r>
              <a:rPr lang="en-US" dirty="0"/>
              <a:t>PITCH DECK</a:t>
            </a:r>
          </a:p>
        </p:txBody>
      </p:sp>
      <p:sp>
        <p:nvSpPr>
          <p:cNvPr id="23" name="Date Placeholder 3">
            <a:extLst>
              <a:ext uri="{FF2B5EF4-FFF2-40B4-BE49-F238E27FC236}">
                <a16:creationId xmlns:a16="http://schemas.microsoft.com/office/drawing/2014/main" id="{219A6394-C717-394F-8623-E4D3D24F588A}"/>
              </a:ext>
            </a:extLst>
          </p:cNvPr>
          <p:cNvSpPr>
            <a:spLocks noGrp="1"/>
          </p:cNvSpPr>
          <p:nvPr>
            <p:ph type="dt" sz="half" idx="2"/>
          </p:nvPr>
        </p:nvSpPr>
        <p:spPr>
          <a:xfrm>
            <a:off x="10346790" y="6356350"/>
            <a:ext cx="1367880" cy="365125"/>
          </a:xfrm>
          <a:prstGeom prst="rect">
            <a:avLst/>
          </a:prstGeom>
        </p:spPr>
        <p:txBody>
          <a:bodyPr anchor="ctr"/>
          <a:lstStyle>
            <a:lvl1pPr algn="r">
              <a:defRPr sz="1200">
                <a:solidFill>
                  <a:schemeClr val="bg2">
                    <a:lumMod val="75000"/>
                  </a:schemeClr>
                </a:solidFill>
                <a:latin typeface="Avenir Next LT Pro" panose="020B0504020202020204" pitchFamily="34" charset="77"/>
              </a:defRPr>
            </a:lvl1pPr>
          </a:lstStyle>
          <a:p>
            <a:r>
              <a:rPr lang="en-US"/>
              <a:t>6/15/XX</a:t>
            </a:r>
            <a:endParaRPr lang="en-US" dirty="0"/>
          </a:p>
        </p:txBody>
      </p:sp>
      <p:sp>
        <p:nvSpPr>
          <p:cNvPr id="14" name="Slide Number Placeholder 5">
            <a:extLst>
              <a:ext uri="{FF2B5EF4-FFF2-40B4-BE49-F238E27FC236}">
                <a16:creationId xmlns:a16="http://schemas.microsoft.com/office/drawing/2014/main" id="{3EE49E08-B4B7-D941-8502-9C8CE598A2F5}"/>
              </a:ext>
            </a:extLst>
          </p:cNvPr>
          <p:cNvSpPr>
            <a:spLocks noGrp="1"/>
          </p:cNvSpPr>
          <p:nvPr>
            <p:ph type="sldNum" sz="quarter" idx="4"/>
          </p:nvPr>
        </p:nvSpPr>
        <p:spPr>
          <a:xfrm>
            <a:off x="492917" y="6356350"/>
            <a:ext cx="1104900" cy="365125"/>
          </a:xfrm>
          <a:prstGeom prst="rect">
            <a:avLst/>
          </a:prstGeom>
        </p:spPr>
        <p:txBody>
          <a:bodyPr lIns="91440" anchor="ctr"/>
          <a:lstStyle>
            <a:lvl1pPr>
              <a:defRPr sz="1200">
                <a:solidFill>
                  <a:schemeClr val="bg1"/>
                </a:solidFill>
                <a:latin typeface="Avenir Next LT Pro" panose="020B0504020202020204" pitchFamily="34" charset="77"/>
              </a:defRPr>
            </a:lvl1pPr>
          </a:lstStyle>
          <a:p>
            <a:fld id="{D156BFF5-A11A-234E-A308-E7366A28581C}" type="slidenum">
              <a:rPr lang="en-US" smtClean="0"/>
              <a:pPr/>
              <a:t>‹#›</a:t>
            </a:fld>
            <a:endParaRPr lang="en-US" dirty="0"/>
          </a:p>
        </p:txBody>
      </p:sp>
      <p:sp>
        <p:nvSpPr>
          <p:cNvPr id="15" name="Title 1">
            <a:extLst>
              <a:ext uri="{FF2B5EF4-FFF2-40B4-BE49-F238E27FC236}">
                <a16:creationId xmlns:a16="http://schemas.microsoft.com/office/drawing/2014/main" id="{8A557EA6-ABC6-F740-833E-ED900088C69B}"/>
              </a:ext>
            </a:extLst>
          </p:cNvPr>
          <p:cNvSpPr>
            <a:spLocks noGrp="1"/>
          </p:cNvSpPr>
          <p:nvPr>
            <p:ph type="title"/>
          </p:nvPr>
        </p:nvSpPr>
        <p:spPr>
          <a:xfrm>
            <a:off x="6605729" y="944457"/>
            <a:ext cx="5108943" cy="1130788"/>
          </a:xfrm>
        </p:spPr>
        <p:txBody>
          <a:bodyPr anchor="t" anchorCtr="0">
            <a:normAutofit/>
          </a:bodyPr>
          <a:lstStyle>
            <a:lvl1pPr>
              <a:defRPr sz="5400">
                <a:solidFill>
                  <a:schemeClr val="bg2">
                    <a:lumMod val="75000"/>
                  </a:schemeClr>
                </a:solidFill>
                <a:latin typeface="+mj-lt"/>
              </a:defRPr>
            </a:lvl1pPr>
          </a:lstStyle>
          <a:p>
            <a:r>
              <a:rPr lang="en-US"/>
              <a:t>Click to edit Master title style</a:t>
            </a:r>
          </a:p>
        </p:txBody>
      </p:sp>
      <p:sp>
        <p:nvSpPr>
          <p:cNvPr id="19" name="Text Placeholder 2">
            <a:extLst>
              <a:ext uri="{FF2B5EF4-FFF2-40B4-BE49-F238E27FC236}">
                <a16:creationId xmlns:a16="http://schemas.microsoft.com/office/drawing/2014/main" id="{EF6BE1F8-2B6C-B747-9F21-ECF2386BED2C}"/>
              </a:ext>
            </a:extLst>
          </p:cNvPr>
          <p:cNvSpPr>
            <a:spLocks noGrp="1"/>
          </p:cNvSpPr>
          <p:nvPr>
            <p:ph type="body" idx="1"/>
          </p:nvPr>
        </p:nvSpPr>
        <p:spPr>
          <a:xfrm>
            <a:off x="6605727" y="2125820"/>
            <a:ext cx="5108943" cy="3787723"/>
          </a:xfrm>
        </p:spPr>
        <p:txBody>
          <a:bodyPr>
            <a:normAutofit/>
          </a:bodyPr>
          <a:lstStyle>
            <a:lvl1pPr marL="0" indent="0">
              <a:lnSpc>
                <a:spcPct val="150000"/>
              </a:lnSpc>
              <a:buNone/>
              <a:defRPr sz="1600">
                <a:solidFill>
                  <a:schemeClr val="bg2">
                    <a:lumMod val="75000"/>
                  </a:schemeClr>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7992005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381000" y="381000"/>
            <a:ext cx="114300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381000" y="1825625"/>
            <a:ext cx="114300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0ECB042B-EDBE-164C-9074-51EBD64357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latin typeface="+mn-lt"/>
              </a:defRPr>
            </a:lvl1pPr>
          </a:lstStyle>
          <a:p>
            <a:r>
              <a:rPr lang="en-US" dirty="0"/>
              <a:t>PITCH DECK</a:t>
            </a:r>
          </a:p>
        </p:txBody>
      </p:sp>
      <p:sp>
        <p:nvSpPr>
          <p:cNvPr id="7" name="Date Placeholder 3">
            <a:extLst>
              <a:ext uri="{FF2B5EF4-FFF2-40B4-BE49-F238E27FC236}">
                <a16:creationId xmlns:a16="http://schemas.microsoft.com/office/drawing/2014/main" id="{5768C1E3-BF37-F647-A9CC-2D17F7D75897}"/>
              </a:ext>
            </a:extLst>
          </p:cNvPr>
          <p:cNvSpPr>
            <a:spLocks noGrp="1"/>
          </p:cNvSpPr>
          <p:nvPr>
            <p:ph type="dt" sz="half" idx="2"/>
          </p:nvPr>
        </p:nvSpPr>
        <p:spPr>
          <a:xfrm>
            <a:off x="9067800" y="6356350"/>
            <a:ext cx="2743200" cy="365125"/>
          </a:xfrm>
          <a:prstGeom prst="rect">
            <a:avLst/>
          </a:prstGeom>
        </p:spPr>
        <p:txBody>
          <a:bodyPr anchor="ctr"/>
          <a:lstStyle>
            <a:lvl1pPr algn="r">
              <a:defRPr sz="1200">
                <a:solidFill>
                  <a:schemeClr val="bg1"/>
                </a:solidFill>
                <a:latin typeface="+mn-lt"/>
              </a:defRPr>
            </a:lvl1pPr>
          </a:lstStyle>
          <a:p>
            <a:r>
              <a:rPr lang="en-US"/>
              <a:t>6/15/XX</a:t>
            </a:r>
            <a:endParaRPr lang="en-US" dirty="0"/>
          </a:p>
        </p:txBody>
      </p:sp>
      <p:sp>
        <p:nvSpPr>
          <p:cNvPr id="8" name="Slide Number Placeholder 5">
            <a:extLst>
              <a:ext uri="{FF2B5EF4-FFF2-40B4-BE49-F238E27FC236}">
                <a16:creationId xmlns:a16="http://schemas.microsoft.com/office/drawing/2014/main" id="{8A364748-85A7-FB43-9595-55ADAB9F8E8B}"/>
              </a:ext>
            </a:extLst>
          </p:cNvPr>
          <p:cNvSpPr>
            <a:spLocks noGrp="1"/>
          </p:cNvSpPr>
          <p:nvPr>
            <p:ph type="sldNum" sz="quarter" idx="4"/>
          </p:nvPr>
        </p:nvSpPr>
        <p:spPr>
          <a:xfrm>
            <a:off x="381000" y="6356350"/>
            <a:ext cx="1104900" cy="365125"/>
          </a:xfrm>
          <a:prstGeom prst="rect">
            <a:avLst/>
          </a:prstGeom>
        </p:spPr>
        <p:txBody>
          <a:bodyPr anchor="ctr"/>
          <a:lstStyle>
            <a:lvl1pPr>
              <a:defRPr sz="1200">
                <a:solidFill>
                  <a:schemeClr val="bg1"/>
                </a:solidFill>
                <a:latin typeface="+mn-lt"/>
              </a:defRPr>
            </a:lvl1pPr>
          </a:lstStyle>
          <a:p>
            <a:fld id="{D156BFF5-A11A-234E-A308-E7366A28581C}" type="slidenum">
              <a:rPr lang="en-US" smtClean="0"/>
              <a:pPr/>
              <a:t>‹#›</a:t>
            </a:fld>
            <a:endParaRPr lang="en-US" dirty="0"/>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49" r:id="rId1"/>
    <p:sldLayoutId id="2147483667" r:id="rId2"/>
    <p:sldLayoutId id="2147483669" r:id="rId3"/>
    <p:sldLayoutId id="2147483650" r:id="rId4"/>
    <p:sldLayoutId id="2147483658" r:id="rId5"/>
    <p:sldLayoutId id="2147483668" r:id="rId6"/>
    <p:sldLayoutId id="2147483651" r:id="rId7"/>
    <p:sldLayoutId id="2147483664" r:id="rId8"/>
    <p:sldLayoutId id="2147483652" r:id="rId9"/>
    <p:sldLayoutId id="2147483653" r:id="rId10"/>
    <p:sldLayoutId id="2147483663" r:id="rId11"/>
    <p:sldLayoutId id="2147483660" r:id="rId12"/>
    <p:sldLayoutId id="2147483654" r:id="rId13"/>
    <p:sldLayoutId id="2147483666" r:id="rId14"/>
    <p:sldLayoutId id="2147483659" r:id="rId15"/>
    <p:sldLayoutId id="2147483655" r:id="rId16"/>
    <p:sldLayoutId id="2147483661" r:id="rId17"/>
    <p:sldLayoutId id="2147483662" r:id="rId18"/>
    <p:sldLayoutId id="2147483656" r:id="rId1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240" userDrawn="1">
          <p15:clr>
            <a:srgbClr val="547EBF"/>
          </p15:clr>
        </p15:guide>
        <p15:guide id="4" orient="horz" pos="240" userDrawn="1">
          <p15:clr>
            <a:srgbClr val="547EBF"/>
          </p15:clr>
        </p15:guide>
        <p15:guide id="5" pos="7440" userDrawn="1">
          <p15:clr>
            <a:srgbClr val="547EBF"/>
          </p15:clr>
        </p15:guide>
        <p15:guide id="6" orient="horz" pos="4080" userDrawn="1">
          <p15:clr>
            <a:srgbClr val="547EBF"/>
          </p15:clr>
        </p15:guide>
        <p15:guide id="7" pos="3960" userDrawn="1">
          <p15:clr>
            <a:srgbClr val="547EBF"/>
          </p15:clr>
        </p15:guide>
        <p15:guide id="8" pos="3720" userDrawn="1">
          <p15:clr>
            <a:srgbClr val="547EBF"/>
          </p15:clr>
        </p15:guide>
        <p15:guide id="9" pos="2112" userDrawn="1">
          <p15:clr>
            <a:srgbClr val="547EBF"/>
          </p15:clr>
        </p15:guide>
        <p15:guide id="10" pos="1848" userDrawn="1">
          <p15:clr>
            <a:srgbClr val="547EBF"/>
          </p15:clr>
        </p15:guide>
        <p15:guide id="11" pos="5568" userDrawn="1">
          <p15:clr>
            <a:srgbClr val="547EBF"/>
          </p15:clr>
        </p15:guide>
        <p15:guide id="12" pos="5832" userDrawn="1">
          <p15:clr>
            <a:srgbClr val="547EBF"/>
          </p15:clr>
        </p15:guide>
        <p15:guide id="13" pos="4968" userDrawn="1">
          <p15:clr>
            <a:srgbClr val="9FCC3B"/>
          </p15:clr>
        </p15:guide>
        <p15:guide id="14" pos="5208" userDrawn="1">
          <p15:clr>
            <a:srgbClr val="9FCC3B"/>
          </p15:clr>
        </p15:guide>
        <p15:guide id="15" pos="2712" userDrawn="1">
          <p15:clr>
            <a:srgbClr val="9FCC3B"/>
          </p15:clr>
        </p15:guide>
        <p15:guide id="16" pos="2472" userDrawn="1">
          <p15:clr>
            <a:srgbClr val="9FCC3B"/>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png"/><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2.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2.pn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png"/><Relationship Id="rId5" Type="http://schemas.openxmlformats.org/officeDocument/2006/relationships/image" Target="../media/image10.png"/><Relationship Id="rId4" Type="http://schemas.openxmlformats.org/officeDocument/2006/relationships/notesSlide" Target="../notesSlides/notesSlide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2.pn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8.xml"/><Relationship Id="rId7" Type="http://schemas.openxmlformats.org/officeDocument/2006/relationships/image" Target="../media/image2.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2.pn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png"/><Relationship Id="rId5" Type="http://schemas.openxmlformats.org/officeDocument/2006/relationships/image" Target="../media/image17.jpe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2.png"/><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2.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2.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2.png"/><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2.png"/><Relationship Id="rId4" Type="http://schemas.openxmlformats.org/officeDocument/2006/relationships/image" Target="../media/image22.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2.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a:extLst>
              <a:ext uri="{FF2B5EF4-FFF2-40B4-BE49-F238E27FC236}">
                <a16:creationId xmlns:a16="http://schemas.microsoft.com/office/drawing/2014/main" id="{727EB764-0F58-8A0F-455C-84E89D2709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 y="15240"/>
            <a:ext cx="12191960" cy="6886003"/>
          </a:xfrm>
          <a:prstGeom prst="rect">
            <a:avLst/>
          </a:prstGeom>
          <a:noFill/>
          <a:extLst>
            <a:ext uri="{909E8E84-426E-40DD-AFC4-6F175D3DCCD1}">
              <a14:hiddenFill xmlns:a14="http://schemas.microsoft.com/office/drawing/2010/main">
                <a:solidFill>
                  <a:srgbClr val="FFFFFF"/>
                </a:solidFill>
              </a14:hiddenFill>
            </a:ext>
          </a:extLst>
        </p:spPr>
      </p:pic>
      <p:sp>
        <p:nvSpPr>
          <p:cNvPr id="20" name="Subtitle 19">
            <a:extLst>
              <a:ext uri="{FF2B5EF4-FFF2-40B4-BE49-F238E27FC236}">
                <a16:creationId xmlns:a16="http://schemas.microsoft.com/office/drawing/2014/main" id="{6500ED5A-D006-8C15-5C03-E2EE1917E1DB}"/>
              </a:ext>
            </a:extLst>
          </p:cNvPr>
          <p:cNvSpPr>
            <a:spLocks noGrp="1"/>
          </p:cNvSpPr>
          <p:nvPr>
            <p:ph type="subTitle" idx="1"/>
          </p:nvPr>
        </p:nvSpPr>
        <p:spPr>
          <a:xfrm>
            <a:off x="20" y="6523355"/>
            <a:ext cx="2733655" cy="365125"/>
          </a:xfrm>
          <a:solidFill>
            <a:schemeClr val="bg2">
              <a:alpha val="42000"/>
            </a:schemeClr>
          </a:solidFill>
        </p:spPr>
        <p:txBody>
          <a:bodyPr anchor="ctr">
            <a:noAutofit/>
          </a:bodyPr>
          <a:lstStyle/>
          <a:p>
            <a:r>
              <a:rPr lang="en-US" sz="2000" b="1" dirty="0"/>
              <a:t>Jennifer Pekarek</a:t>
            </a:r>
          </a:p>
        </p:txBody>
      </p:sp>
      <p:sp>
        <p:nvSpPr>
          <p:cNvPr id="29" name="Title 28">
            <a:extLst>
              <a:ext uri="{FF2B5EF4-FFF2-40B4-BE49-F238E27FC236}">
                <a16:creationId xmlns:a16="http://schemas.microsoft.com/office/drawing/2014/main" id="{A970822E-DC1B-8686-6175-19AFE7D9F07D}"/>
              </a:ext>
            </a:extLst>
          </p:cNvPr>
          <p:cNvSpPr>
            <a:spLocks noGrp="1"/>
          </p:cNvSpPr>
          <p:nvPr>
            <p:ph type="ctrTitle"/>
          </p:nvPr>
        </p:nvSpPr>
        <p:spPr>
          <a:xfrm>
            <a:off x="20" y="3728401"/>
            <a:ext cx="10286980" cy="1128589"/>
          </a:xfrm>
          <a:solidFill>
            <a:schemeClr val="bg2">
              <a:lumMod val="75000"/>
              <a:alpha val="49000"/>
            </a:schemeClr>
          </a:solidFill>
        </p:spPr>
        <p:txBody>
          <a:bodyPr anchor="ctr">
            <a:noAutofit/>
          </a:bodyPr>
          <a:lstStyle/>
          <a:p>
            <a:r>
              <a:rPr lang="en-US" sz="3600" dirty="0"/>
              <a:t>Nanotechnology in Building Applications: </a:t>
            </a:r>
            <a:br>
              <a:rPr lang="en-US" sz="3600" dirty="0"/>
            </a:br>
            <a:r>
              <a:rPr lang="en-US" sz="3600" dirty="0"/>
              <a:t>Key to a Sustainable Future</a:t>
            </a:r>
          </a:p>
        </p:txBody>
      </p:sp>
      <p:pic>
        <p:nvPicPr>
          <p:cNvPr id="2" name="Title Page">
            <a:hlinkClick r:id="" action="ppaction://media"/>
            <a:extLst>
              <a:ext uri="{FF2B5EF4-FFF2-40B4-BE49-F238E27FC236}">
                <a16:creationId xmlns:a16="http://schemas.microsoft.com/office/drawing/2014/main" id="{EB5003E6-8678-FB3B-AE8F-2E1B1522A30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17843" y="198729"/>
            <a:ext cx="487363" cy="487363"/>
          </a:xfrm>
          <a:prstGeom prst="rect">
            <a:avLst/>
          </a:prstGeom>
        </p:spPr>
      </p:pic>
      <p:sp>
        <p:nvSpPr>
          <p:cNvPr id="3" name="Slide Number Placeholder 2">
            <a:extLst>
              <a:ext uri="{FF2B5EF4-FFF2-40B4-BE49-F238E27FC236}">
                <a16:creationId xmlns:a16="http://schemas.microsoft.com/office/drawing/2014/main" id="{25D9D290-6632-4FFF-4F40-7B78F2FC67EF}"/>
              </a:ext>
            </a:extLst>
          </p:cNvPr>
          <p:cNvSpPr>
            <a:spLocks noGrp="1"/>
          </p:cNvSpPr>
          <p:nvPr>
            <p:ph type="sldNum" sz="quarter" idx="24"/>
          </p:nvPr>
        </p:nvSpPr>
        <p:spPr/>
        <p:txBody>
          <a:bodyPr/>
          <a:lstStyle/>
          <a:p>
            <a:fld id="{D156BFF5-A11A-234E-A308-E7366A28581C}" type="slidenum">
              <a:rPr lang="en-US" smtClean="0"/>
              <a:pPr/>
              <a:t>1</a:t>
            </a:fld>
            <a:endParaRPr lang="en-US" dirty="0"/>
          </a:p>
        </p:txBody>
      </p:sp>
    </p:spTree>
    <p:extLst>
      <p:ext uri="{BB962C8B-B14F-4D97-AF65-F5344CB8AC3E}">
        <p14:creationId xmlns:p14="http://schemas.microsoft.com/office/powerpoint/2010/main" val="1682943101"/>
      </p:ext>
    </p:extLst>
  </p:cSld>
  <p:clrMapOvr>
    <a:masterClrMapping/>
  </p:clrMapOvr>
  <mc:AlternateContent xmlns:mc="http://schemas.openxmlformats.org/markup-compatibility/2006" xmlns:p14="http://schemas.microsoft.com/office/powerpoint/2010/main">
    <mc:Choice Requires="p14">
      <p:transition spd="slow" p14:dur="2000" advTm="32566"/>
    </mc:Choice>
    <mc:Fallback xmlns="">
      <p:transition spd="slow" advTm="325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56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1">
            <a:extLst>
              <a:ext uri="{FF2B5EF4-FFF2-40B4-BE49-F238E27FC236}">
                <a16:creationId xmlns:a16="http://schemas.microsoft.com/office/drawing/2014/main" id="{C4312082-5610-ED84-3262-4CE5BD346A57}"/>
              </a:ext>
            </a:extLst>
          </p:cNvPr>
          <p:cNvSpPr>
            <a:spLocks noGrp="1"/>
          </p:cNvSpPr>
          <p:nvPr>
            <p:ph sz="quarter" idx="26"/>
          </p:nvPr>
        </p:nvSpPr>
        <p:spPr>
          <a:xfrm>
            <a:off x="5465141" y="1709370"/>
            <a:ext cx="832104" cy="5101789"/>
          </a:xfrm>
        </p:spPr>
        <p:txBody>
          <a:bodyPr>
            <a:normAutofit lnSpcReduction="10000"/>
          </a:bodyPr>
          <a:lstStyle/>
          <a:p>
            <a:r>
              <a:rPr lang="en-US" sz="1900" dirty="0"/>
              <a:t>3</a:t>
            </a:r>
          </a:p>
          <a:p>
            <a:r>
              <a:rPr lang="en-US" sz="1900" dirty="0"/>
              <a:t>4</a:t>
            </a:r>
          </a:p>
          <a:p>
            <a:r>
              <a:rPr lang="en-US" sz="1900" dirty="0"/>
              <a:t>5</a:t>
            </a:r>
          </a:p>
          <a:p>
            <a:r>
              <a:rPr lang="en-US" sz="1900" dirty="0"/>
              <a:t>6</a:t>
            </a:r>
          </a:p>
          <a:p>
            <a:r>
              <a:rPr lang="en-US" sz="1900" dirty="0"/>
              <a:t>7</a:t>
            </a:r>
          </a:p>
          <a:p>
            <a:r>
              <a:rPr lang="en-US" sz="1900" dirty="0"/>
              <a:t>8</a:t>
            </a:r>
          </a:p>
          <a:p>
            <a:r>
              <a:rPr lang="en-US" sz="1900" dirty="0"/>
              <a:t>9</a:t>
            </a:r>
          </a:p>
          <a:p>
            <a:r>
              <a:rPr lang="en-US" sz="1900" dirty="0"/>
              <a:t>10</a:t>
            </a:r>
          </a:p>
          <a:p>
            <a:r>
              <a:rPr lang="en-US" sz="1900" dirty="0"/>
              <a:t>11 </a:t>
            </a:r>
          </a:p>
          <a:p>
            <a:r>
              <a:rPr lang="en-US" sz="1900" dirty="0"/>
              <a:t>12</a:t>
            </a:r>
          </a:p>
          <a:p>
            <a:r>
              <a:rPr lang="en-US" sz="1900" dirty="0"/>
              <a:t>13</a:t>
            </a:r>
          </a:p>
          <a:p>
            <a:r>
              <a:rPr lang="en-US" sz="1900" dirty="0"/>
              <a:t>14</a:t>
            </a:r>
          </a:p>
          <a:p>
            <a:r>
              <a:rPr lang="en-US" sz="1900" dirty="0"/>
              <a:t>15</a:t>
            </a:r>
          </a:p>
          <a:p>
            <a:r>
              <a:rPr lang="en-US" sz="1900" dirty="0"/>
              <a:t>16</a:t>
            </a:r>
          </a:p>
          <a:p>
            <a:r>
              <a:rPr lang="en-US" sz="1900" dirty="0"/>
              <a:t>17</a:t>
            </a:r>
          </a:p>
        </p:txBody>
      </p:sp>
      <p:sp>
        <p:nvSpPr>
          <p:cNvPr id="17" name="Content Placeholder 5">
            <a:extLst>
              <a:ext uri="{FF2B5EF4-FFF2-40B4-BE49-F238E27FC236}">
                <a16:creationId xmlns:a16="http://schemas.microsoft.com/office/drawing/2014/main" id="{C1834DB9-F0F2-B87B-118E-A7C7361BE681}"/>
              </a:ext>
            </a:extLst>
          </p:cNvPr>
          <p:cNvSpPr>
            <a:spLocks noGrp="1"/>
          </p:cNvSpPr>
          <p:nvPr>
            <p:ph sz="quarter" idx="12"/>
          </p:nvPr>
        </p:nvSpPr>
        <p:spPr>
          <a:xfrm>
            <a:off x="281248" y="1739276"/>
            <a:ext cx="8423365" cy="5074358"/>
          </a:xfrm>
        </p:spPr>
        <p:txBody>
          <a:bodyPr>
            <a:normAutofit fontScale="92500" lnSpcReduction="10000"/>
          </a:bodyPr>
          <a:lstStyle/>
          <a:p>
            <a:r>
              <a:rPr lang="en-US" sz="2000" dirty="0">
                <a:latin typeface="+mj-lt"/>
              </a:rPr>
              <a:t>An Exciting Past</a:t>
            </a:r>
          </a:p>
          <a:p>
            <a:r>
              <a:rPr lang="en-US" sz="2000" dirty="0">
                <a:latin typeface="+mj-lt"/>
              </a:rPr>
              <a:t>An Uncertain Future</a:t>
            </a:r>
          </a:p>
          <a:p>
            <a:r>
              <a:rPr lang="en-US" sz="2000" dirty="0">
                <a:latin typeface="+mj-lt"/>
              </a:rPr>
              <a:t>A Viable Solution</a:t>
            </a:r>
          </a:p>
          <a:p>
            <a:r>
              <a:rPr lang="en-US" sz="2000" dirty="0">
                <a:latin typeface="+mj-lt"/>
              </a:rPr>
              <a:t>Less Is Less</a:t>
            </a:r>
          </a:p>
          <a:p>
            <a:r>
              <a:rPr lang="en-US" sz="2000" dirty="0">
                <a:latin typeface="+mj-lt"/>
              </a:rPr>
              <a:t>The Problem with Cement</a:t>
            </a:r>
          </a:p>
          <a:p>
            <a:r>
              <a:rPr lang="en-US" sz="2000" dirty="0">
                <a:latin typeface="+mj-lt"/>
              </a:rPr>
              <a:t>Benefits of Nanotechnology – Cement</a:t>
            </a:r>
          </a:p>
          <a:p>
            <a:r>
              <a:rPr lang="en-US" sz="2000" dirty="0">
                <a:latin typeface="+mj-lt"/>
              </a:rPr>
              <a:t>The Problem with Wood</a:t>
            </a:r>
          </a:p>
          <a:p>
            <a:r>
              <a:rPr lang="en-US" sz="2000" dirty="0">
                <a:latin typeface="+mj-lt"/>
              </a:rPr>
              <a:t>Benefits of Nanotechnology – Wood</a:t>
            </a:r>
          </a:p>
          <a:p>
            <a:r>
              <a:rPr lang="en-US" sz="2000" dirty="0">
                <a:latin typeface="+mj-lt"/>
              </a:rPr>
              <a:t>The Problem with Glass</a:t>
            </a:r>
          </a:p>
          <a:p>
            <a:r>
              <a:rPr lang="en-US" sz="2000" dirty="0">
                <a:latin typeface="+mj-lt"/>
              </a:rPr>
              <a:t>Benefits of Nanotechnology – Glass</a:t>
            </a:r>
          </a:p>
          <a:p>
            <a:r>
              <a:rPr lang="en-US" sz="2000" dirty="0">
                <a:latin typeface="+mj-lt"/>
              </a:rPr>
              <a:t>Imagine</a:t>
            </a:r>
          </a:p>
          <a:p>
            <a:r>
              <a:rPr lang="en-US" sz="2000" dirty="0" err="1">
                <a:latin typeface="+mj-lt"/>
              </a:rPr>
              <a:t>TruTint</a:t>
            </a:r>
            <a:endParaRPr lang="en-US" sz="2000" dirty="0">
              <a:latin typeface="+mj-lt"/>
            </a:endParaRPr>
          </a:p>
          <a:p>
            <a:r>
              <a:rPr lang="en-US" sz="2000" dirty="0">
                <a:latin typeface="+mj-lt"/>
              </a:rPr>
              <a:t>Climate Positive</a:t>
            </a:r>
          </a:p>
          <a:p>
            <a:r>
              <a:rPr lang="en-US" sz="2000" dirty="0">
                <a:latin typeface="+mj-lt"/>
              </a:rPr>
              <a:t>Conclusion</a:t>
            </a:r>
          </a:p>
          <a:p>
            <a:r>
              <a:rPr lang="en-US" sz="2000" dirty="0">
                <a:latin typeface="+mj-lt"/>
              </a:rPr>
              <a:t>References</a:t>
            </a:r>
          </a:p>
          <a:p>
            <a:endParaRPr lang="en-US" dirty="0"/>
          </a:p>
        </p:txBody>
      </p:sp>
      <p:sp>
        <p:nvSpPr>
          <p:cNvPr id="4" name="Title 3">
            <a:extLst>
              <a:ext uri="{FF2B5EF4-FFF2-40B4-BE49-F238E27FC236}">
                <a16:creationId xmlns:a16="http://schemas.microsoft.com/office/drawing/2014/main" id="{12D843E4-00F5-CD6E-9EB4-D39F3AC24C4E}"/>
              </a:ext>
            </a:extLst>
          </p:cNvPr>
          <p:cNvSpPr>
            <a:spLocks noGrp="1"/>
          </p:cNvSpPr>
          <p:nvPr>
            <p:ph type="title"/>
          </p:nvPr>
        </p:nvSpPr>
        <p:spPr>
          <a:xfrm>
            <a:off x="492916" y="54864"/>
            <a:ext cx="11320272" cy="1673352"/>
          </a:xfrm>
        </p:spPr>
        <p:txBody>
          <a:bodyPr anchor="ctr">
            <a:normAutofit/>
          </a:bodyPr>
          <a:lstStyle/>
          <a:p>
            <a:r>
              <a:rPr lang="en-CA" dirty="0"/>
              <a:t>Table of Contents</a:t>
            </a:r>
          </a:p>
        </p:txBody>
      </p:sp>
      <p:pic>
        <p:nvPicPr>
          <p:cNvPr id="42" name="Picture 4" descr="Atomic Architecture: Nanotechnology and Building Sciences - Architizer  Journal">
            <a:extLst>
              <a:ext uri="{FF2B5EF4-FFF2-40B4-BE49-F238E27FC236}">
                <a16:creationId xmlns:a16="http://schemas.microsoft.com/office/drawing/2014/main" id="{7BAAC198-2F6E-C416-45C9-091D51B0654F}"/>
              </a:ext>
            </a:extLst>
          </p:cNvPr>
          <p:cNvPicPr>
            <a:picLocks noGrp="1" noChangeAspect="1" noChangeArrowheads="1"/>
          </p:cNvPicPr>
          <p:nvPr>
            <p:ph type="pic" sz="quarter" idx="11"/>
          </p:nvPr>
        </p:nvPicPr>
        <p:blipFill rotWithShape="1">
          <a:blip r:embed="rId2">
            <a:extLst>
              <a:ext uri="{28A0092B-C50C-407E-A947-70E740481C1C}">
                <a14:useLocalDpi xmlns:a14="http://schemas.microsoft.com/office/drawing/2010/main" val="0"/>
              </a:ext>
            </a:extLst>
          </a:blip>
          <a:srcRect l="8335" r="8335"/>
          <a:stretch/>
        </p:blipFill>
        <p:spPr bwMode="auto">
          <a:xfrm>
            <a:off x="5943601" y="1728788"/>
            <a:ext cx="6248400" cy="5129212"/>
          </a:xfrm>
          <a:prstGeom prst="rect">
            <a:avLst/>
          </a:prstGeom>
          <a:noFill/>
        </p:spPr>
      </p:pic>
      <p:sp>
        <p:nvSpPr>
          <p:cNvPr id="2" name="Slide Number Placeholder 1">
            <a:extLst>
              <a:ext uri="{FF2B5EF4-FFF2-40B4-BE49-F238E27FC236}">
                <a16:creationId xmlns:a16="http://schemas.microsoft.com/office/drawing/2014/main" id="{A46A4A98-FFB3-22BC-794B-B576B2F44603}"/>
              </a:ext>
            </a:extLst>
          </p:cNvPr>
          <p:cNvSpPr>
            <a:spLocks noGrp="1"/>
          </p:cNvSpPr>
          <p:nvPr>
            <p:ph type="sldNum" sz="quarter" idx="4"/>
          </p:nvPr>
        </p:nvSpPr>
        <p:spPr/>
        <p:txBody>
          <a:bodyPr/>
          <a:lstStyle/>
          <a:p>
            <a:fld id="{D156BFF5-A11A-234E-A308-E7366A28581C}" type="slidenum">
              <a:rPr lang="en-US" smtClean="0"/>
              <a:pPr/>
              <a:t>2</a:t>
            </a:fld>
            <a:endParaRPr lang="en-US" dirty="0"/>
          </a:p>
        </p:txBody>
      </p:sp>
    </p:spTree>
    <p:extLst>
      <p:ext uri="{BB962C8B-B14F-4D97-AF65-F5344CB8AC3E}">
        <p14:creationId xmlns:p14="http://schemas.microsoft.com/office/powerpoint/2010/main" val="27170186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CC3A1-D51D-7390-8C79-92219273E4F9}"/>
              </a:ext>
            </a:extLst>
          </p:cNvPr>
          <p:cNvSpPr>
            <a:spLocks noGrp="1"/>
          </p:cNvSpPr>
          <p:nvPr>
            <p:ph type="title"/>
          </p:nvPr>
        </p:nvSpPr>
        <p:spPr>
          <a:xfrm>
            <a:off x="3537118" y="428844"/>
            <a:ext cx="8177554" cy="1014979"/>
          </a:xfrm>
        </p:spPr>
        <p:txBody>
          <a:bodyPr anchor="ctr">
            <a:normAutofit/>
          </a:bodyPr>
          <a:lstStyle/>
          <a:p>
            <a:r>
              <a:rPr lang="en-US" dirty="0"/>
              <a:t>An exciting past</a:t>
            </a:r>
          </a:p>
        </p:txBody>
      </p:sp>
      <p:sp>
        <p:nvSpPr>
          <p:cNvPr id="8" name="Text Placeholder 7">
            <a:extLst>
              <a:ext uri="{FF2B5EF4-FFF2-40B4-BE49-F238E27FC236}">
                <a16:creationId xmlns:a16="http://schemas.microsoft.com/office/drawing/2014/main" id="{8F14433B-8E6A-7B60-B339-857A5331028A}"/>
              </a:ext>
            </a:extLst>
          </p:cNvPr>
          <p:cNvSpPr>
            <a:spLocks noGrp="1"/>
          </p:cNvSpPr>
          <p:nvPr>
            <p:ph idx="1"/>
          </p:nvPr>
        </p:nvSpPr>
        <p:spPr>
          <a:xfrm>
            <a:off x="3537181" y="1890396"/>
            <a:ext cx="4835294" cy="1747608"/>
          </a:xfrm>
        </p:spPr>
        <p:txBody>
          <a:bodyPr>
            <a:noAutofit/>
          </a:bodyPr>
          <a:lstStyle/>
          <a:p>
            <a:pPr>
              <a:lnSpc>
                <a:spcPct val="90000"/>
              </a:lnSpc>
            </a:pPr>
            <a:r>
              <a:rPr lang="en-US" sz="1400" dirty="0"/>
              <a:t>Prior to the 1900’s, structures were built and designed in a way that to allowed the spaces within them to be heated by means of stoves, chimneys and fireplaces. This all changed in 1902 when a man named Willis Carrier was asked to remedy a humidity control problem in a printing plant. The device he created not only fixed the problem, it opened the door to something no one knew was possible.</a:t>
            </a:r>
          </a:p>
        </p:txBody>
      </p:sp>
      <p:pic>
        <p:nvPicPr>
          <p:cNvPr id="1030" name="Picture 6">
            <a:extLst>
              <a:ext uri="{FF2B5EF4-FFF2-40B4-BE49-F238E27FC236}">
                <a16:creationId xmlns:a16="http://schemas.microsoft.com/office/drawing/2014/main" id="{ABB873E4-F972-93E1-76F7-87B3B092604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2100" r="16499" b="-4"/>
          <a:stretch/>
        </p:blipFill>
        <p:spPr bwMode="auto">
          <a:xfrm>
            <a:off x="8467573" y="1443823"/>
            <a:ext cx="3767949" cy="3440388"/>
          </a:xfrm>
          <a:prstGeom prst="rect">
            <a:avLst/>
          </a:prstGeom>
          <a:solidFill>
            <a:srgbClr val="FFFFFF"/>
          </a:solidFill>
        </p:spPr>
      </p:pic>
      <p:sp>
        <p:nvSpPr>
          <p:cNvPr id="7" name="Slide Number Placeholder 6">
            <a:extLst>
              <a:ext uri="{FF2B5EF4-FFF2-40B4-BE49-F238E27FC236}">
                <a16:creationId xmlns:a16="http://schemas.microsoft.com/office/drawing/2014/main" id="{E9A9ED7A-E617-1B0A-5E25-C34C7968A59C}"/>
              </a:ext>
            </a:extLst>
          </p:cNvPr>
          <p:cNvSpPr>
            <a:spLocks noGrp="1"/>
          </p:cNvSpPr>
          <p:nvPr>
            <p:ph type="sldNum" sz="quarter" idx="4"/>
          </p:nvPr>
        </p:nvSpPr>
        <p:spPr>
          <a:xfrm>
            <a:off x="492917" y="6356350"/>
            <a:ext cx="1104900" cy="365125"/>
          </a:xfrm>
        </p:spPr>
        <p:txBody>
          <a:bodyPr lIns="91440" anchor="ctr">
            <a:normAutofit/>
          </a:bodyPr>
          <a:lstStyle/>
          <a:p>
            <a:pPr>
              <a:spcAft>
                <a:spcPts val="600"/>
              </a:spcAft>
            </a:pPr>
            <a:fld id="{D156BFF5-A11A-234E-A308-E7366A28581C}" type="slidenum">
              <a:rPr lang="en-US" smtClean="0"/>
              <a:pPr>
                <a:spcAft>
                  <a:spcPts val="600"/>
                </a:spcAft>
              </a:pPr>
              <a:t>3</a:t>
            </a:fld>
            <a:endParaRPr lang="en-US"/>
          </a:p>
        </p:txBody>
      </p:sp>
      <p:pic>
        <p:nvPicPr>
          <p:cNvPr id="1032" name="Picture 8" descr="The facade of the Hallidie Building which is made up primarily of glass.">
            <a:extLst>
              <a:ext uri="{FF2B5EF4-FFF2-40B4-BE49-F238E27FC236}">
                <a16:creationId xmlns:a16="http://schemas.microsoft.com/office/drawing/2014/main" id="{41778BBE-5C29-D023-6990-80B057FD0E0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495" t="1555" r="8500"/>
          <a:stretch/>
        </p:blipFill>
        <p:spPr bwMode="auto">
          <a:xfrm>
            <a:off x="3328662" y="3849368"/>
            <a:ext cx="4671613" cy="3043238"/>
          </a:xfrm>
          <a:prstGeom prst="rect">
            <a:avLst/>
          </a:prstGeom>
          <a:noFill/>
          <a:extLst>
            <a:ext uri="{909E8E84-426E-40DD-AFC4-6F175D3DCCD1}">
              <a14:hiddenFill xmlns:a14="http://schemas.microsoft.com/office/drawing/2010/main">
                <a:solidFill>
                  <a:srgbClr val="FFFFFF"/>
                </a:solidFill>
              </a14:hiddenFill>
            </a:ext>
          </a:extLst>
        </p:spPr>
      </p:pic>
      <p:sp>
        <p:nvSpPr>
          <p:cNvPr id="12" name="Text Placeholder 7">
            <a:extLst>
              <a:ext uri="{FF2B5EF4-FFF2-40B4-BE49-F238E27FC236}">
                <a16:creationId xmlns:a16="http://schemas.microsoft.com/office/drawing/2014/main" id="{2772DED1-9D90-53A7-6F56-D83947A2728D}"/>
              </a:ext>
            </a:extLst>
          </p:cNvPr>
          <p:cNvSpPr txBox="1">
            <a:spLocks/>
          </p:cNvSpPr>
          <p:nvPr/>
        </p:nvSpPr>
        <p:spPr>
          <a:xfrm>
            <a:off x="8203397" y="5043076"/>
            <a:ext cx="3721653" cy="174760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600"/>
              </a:spcBef>
              <a:buFont typeface="Arial" panose="020B0604020202020204" pitchFamily="34" charset="0"/>
              <a:buNone/>
              <a:defRPr sz="1600" b="1" kern="1200">
                <a:solidFill>
                  <a:schemeClr val="bg2">
                    <a:lumMod val="75000"/>
                  </a:schemeClr>
                </a:solidFill>
                <a:latin typeface="+mn-lt"/>
                <a:ea typeface="+mn-ea"/>
                <a:cs typeface="+mn-cs"/>
              </a:defRPr>
            </a:lvl1pPr>
            <a:lvl2pPr marL="0" indent="0" algn="l" defTabSz="914400" rtl="0" eaLnBrk="1" latinLnBrk="0" hangingPunct="1">
              <a:lnSpc>
                <a:spcPct val="100000"/>
              </a:lnSpc>
              <a:spcBef>
                <a:spcPts val="600"/>
              </a:spcBef>
              <a:buFont typeface="Arial" panose="020B0604020202020204" pitchFamily="34" charset="0"/>
              <a:buNone/>
              <a:defRPr sz="1600" kern="1200">
                <a:solidFill>
                  <a:schemeClr val="bg2">
                    <a:lumMod val="75000"/>
                  </a:schemeClr>
                </a:solidFill>
                <a:latin typeface="+mn-lt"/>
                <a:ea typeface="+mn-ea"/>
                <a:cs typeface="+mn-cs"/>
              </a:defRPr>
            </a:lvl2pPr>
            <a:lvl3pPr marL="914400" indent="0" algn="l" defTabSz="914400" rtl="0" eaLnBrk="1" latinLnBrk="0" hangingPunct="1">
              <a:lnSpc>
                <a:spcPct val="100000"/>
              </a:lnSpc>
              <a:spcBef>
                <a:spcPts val="400"/>
              </a:spcBef>
              <a:buFont typeface="Arial" panose="020B0604020202020204" pitchFamily="34" charset="0"/>
              <a:buNone/>
              <a:defRPr sz="1400" kern="1200">
                <a:solidFill>
                  <a:schemeClr val="bg2">
                    <a:lumMod val="75000"/>
                  </a:schemeClr>
                </a:solidFill>
                <a:latin typeface="+mn-lt"/>
                <a:ea typeface="+mn-ea"/>
                <a:cs typeface="+mn-cs"/>
              </a:defRPr>
            </a:lvl3pPr>
            <a:lvl4pPr marL="1371600" indent="0" algn="l" defTabSz="914400" rtl="0" eaLnBrk="1" latinLnBrk="0" hangingPunct="1">
              <a:lnSpc>
                <a:spcPct val="100000"/>
              </a:lnSpc>
              <a:spcBef>
                <a:spcPts val="400"/>
              </a:spcBef>
              <a:buFont typeface="Arial" panose="020B0604020202020204" pitchFamily="34" charset="0"/>
              <a:buNone/>
              <a:defRPr sz="1200" kern="1200">
                <a:solidFill>
                  <a:schemeClr val="bg2">
                    <a:lumMod val="75000"/>
                  </a:schemeClr>
                </a:solidFill>
                <a:latin typeface="+mn-lt"/>
                <a:ea typeface="+mn-ea"/>
                <a:cs typeface="+mn-cs"/>
              </a:defRPr>
            </a:lvl4pPr>
            <a:lvl5pPr marL="1828800" indent="0" algn="l" defTabSz="914400" rtl="0" eaLnBrk="1" latinLnBrk="0" hangingPunct="1">
              <a:lnSpc>
                <a:spcPct val="100000"/>
              </a:lnSpc>
              <a:spcBef>
                <a:spcPts val="400"/>
              </a:spcBef>
              <a:buFont typeface="Arial" panose="020B0604020202020204" pitchFamily="34" charset="0"/>
              <a:buNone/>
              <a:defRPr sz="1200" kern="1200">
                <a:solidFill>
                  <a:schemeClr val="bg2">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pPr>
            <a:r>
              <a:rPr lang="en-US" sz="1400" dirty="0"/>
              <a:t>The architectural world itself was revolutionized with the implementation of HVAC, air conditioning and other systems that allowed structures to self heat and cool. This led to structures built with floor to ceiling glass walls, because mankind could, and why not? These structures are stunning to say the least. </a:t>
            </a:r>
          </a:p>
        </p:txBody>
      </p:sp>
      <p:sp>
        <p:nvSpPr>
          <p:cNvPr id="14" name="Picture Placeholder 13">
            <a:extLst>
              <a:ext uri="{FF2B5EF4-FFF2-40B4-BE49-F238E27FC236}">
                <a16:creationId xmlns:a16="http://schemas.microsoft.com/office/drawing/2014/main" id="{74C2BD04-2A4C-7657-BFCC-9CB6A02D51FC}"/>
              </a:ext>
            </a:extLst>
          </p:cNvPr>
          <p:cNvSpPr>
            <a:spLocks noGrp="1"/>
          </p:cNvSpPr>
          <p:nvPr>
            <p:ph type="pic" sz="quarter" idx="14"/>
          </p:nvPr>
        </p:nvSpPr>
        <p:spPr/>
        <p:txBody>
          <a:bodyPr>
            <a:normAutofit fontScale="92500" lnSpcReduction="10000"/>
          </a:bodyPr>
          <a:lstStyle/>
          <a:p>
            <a:pPr marL="0" indent="0">
              <a:buNone/>
            </a:pPr>
            <a:r>
              <a:rPr lang="en-CA" dirty="0"/>
              <a:t>The </a:t>
            </a:r>
            <a:r>
              <a:rPr lang="en-CA" b="1" dirty="0"/>
              <a:t>architectural</a:t>
            </a:r>
            <a:r>
              <a:rPr lang="en-CA" dirty="0"/>
              <a:t> </a:t>
            </a:r>
            <a:r>
              <a:rPr lang="en-CA" b="1" dirty="0"/>
              <a:t>industry</a:t>
            </a:r>
            <a:r>
              <a:rPr lang="en-CA" dirty="0"/>
              <a:t> has always been </a:t>
            </a:r>
            <a:r>
              <a:rPr lang="en-CA" b="1" dirty="0"/>
              <a:t>dictated by </a:t>
            </a:r>
            <a:r>
              <a:rPr lang="en-CA" dirty="0"/>
              <a:t>the limitations of </a:t>
            </a:r>
            <a:r>
              <a:rPr lang="en-CA" b="1" dirty="0"/>
              <a:t>materials</a:t>
            </a:r>
            <a:r>
              <a:rPr lang="en-CA" dirty="0"/>
              <a:t> available and the </a:t>
            </a:r>
            <a:r>
              <a:rPr lang="en-CA" b="1" dirty="0"/>
              <a:t>technology </a:t>
            </a:r>
            <a:r>
              <a:rPr lang="en-CA" dirty="0"/>
              <a:t>currently developed in the </a:t>
            </a:r>
            <a:r>
              <a:rPr lang="en-CA" i="1" dirty="0">
                <a:latin typeface="+mj-lt"/>
              </a:rPr>
              <a:t>building sciences </a:t>
            </a:r>
            <a:r>
              <a:rPr lang="en-CA" dirty="0"/>
              <a:t>field. This field has seen a surge of </a:t>
            </a:r>
            <a:r>
              <a:rPr lang="en-CA" i="1" dirty="0">
                <a:latin typeface="+mj-lt"/>
              </a:rPr>
              <a:t>new information </a:t>
            </a:r>
            <a:r>
              <a:rPr lang="en-CA" dirty="0"/>
              <a:t>since the 1900’s, resulting in a seemingly </a:t>
            </a:r>
            <a:r>
              <a:rPr lang="en-CA" i="1" dirty="0">
                <a:latin typeface="+mj-lt"/>
              </a:rPr>
              <a:t>endless array of options </a:t>
            </a:r>
            <a:r>
              <a:rPr lang="en-CA" dirty="0"/>
              <a:t>when it comes to building structures.</a:t>
            </a:r>
          </a:p>
        </p:txBody>
      </p:sp>
      <p:pic>
        <p:nvPicPr>
          <p:cNvPr id="3" name="Recorded Sound">
            <a:hlinkClick r:id="" action="ppaction://media"/>
            <a:extLst>
              <a:ext uri="{FF2B5EF4-FFF2-40B4-BE49-F238E27FC236}">
                <a16:creationId xmlns:a16="http://schemas.microsoft.com/office/drawing/2014/main" id="{DF4C5A67-4F2C-5F92-EF80-FC075F5B89A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81368" y="105730"/>
            <a:ext cx="487363" cy="487363"/>
          </a:xfrm>
          <a:prstGeom prst="rect">
            <a:avLst/>
          </a:prstGeom>
        </p:spPr>
      </p:pic>
    </p:spTree>
    <p:extLst>
      <p:ext uri="{BB962C8B-B14F-4D97-AF65-F5344CB8AC3E}">
        <p14:creationId xmlns:p14="http://schemas.microsoft.com/office/powerpoint/2010/main" val="1325608595"/>
      </p:ext>
    </p:extLst>
  </p:cSld>
  <p:clrMapOvr>
    <a:masterClrMapping/>
  </p:clrMapOvr>
  <mc:AlternateContent xmlns:mc="http://schemas.openxmlformats.org/markup-compatibility/2006" xmlns:p14="http://schemas.microsoft.com/office/powerpoint/2010/main">
    <mc:Choice Requires="p14">
      <p:transition spd="slow" p14:dur="2000" advTm="98119"/>
    </mc:Choice>
    <mc:Fallback xmlns="">
      <p:transition spd="slow" advTm="9811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1030"/>
                                        </p:tgtEl>
                                        <p:attrNameLst>
                                          <p:attrName>style.visibility</p:attrName>
                                        </p:attrNameLst>
                                      </p:cBhvr>
                                      <p:to>
                                        <p:strVal val="visible"/>
                                      </p:to>
                                    </p:set>
                                    <p:anim calcmode="lin" valueType="num">
                                      <p:cBhvr additive="base">
                                        <p:cTn id="16" dur="500" fill="hold"/>
                                        <p:tgtEl>
                                          <p:spTgt spid="1030"/>
                                        </p:tgtEl>
                                        <p:attrNameLst>
                                          <p:attrName>ppt_x</p:attrName>
                                        </p:attrNameLst>
                                      </p:cBhvr>
                                      <p:tavLst>
                                        <p:tav tm="0">
                                          <p:val>
                                            <p:strVal val="#ppt_x"/>
                                          </p:val>
                                        </p:tav>
                                        <p:tav tm="100000">
                                          <p:val>
                                            <p:strVal val="#ppt_x"/>
                                          </p:val>
                                        </p:tav>
                                      </p:tavLst>
                                    </p:anim>
                                    <p:anim calcmode="lin" valueType="num">
                                      <p:cBhvr additive="base">
                                        <p:cTn id="17" dur="500" fill="hold"/>
                                        <p:tgtEl>
                                          <p:spTgt spid="1030"/>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032"/>
                                        </p:tgtEl>
                                        <p:attrNameLst>
                                          <p:attrName>style.visibility</p:attrName>
                                        </p:attrNameLst>
                                      </p:cBhvr>
                                      <p:to>
                                        <p:strVal val="visible"/>
                                      </p:to>
                                    </p:set>
                                    <p:animEffect transition="in" filter="fade">
                                      <p:cBhvr>
                                        <p:cTn id="26" dur="500"/>
                                        <p:tgtEl>
                                          <p:spTgt spid="1032"/>
                                        </p:tgtEl>
                                      </p:cBhvr>
                                    </p:animEffect>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9811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0" fill="hold" display="0">
                  <p:stCondLst>
                    <p:cond delay="indefinite"/>
                  </p:stCondLst>
                  <p:endCondLst>
                    <p:cond evt="onStopAudio" delay="0">
                      <p:tgtEl>
                        <p:sldTgt/>
                      </p:tgtEl>
                    </p:cond>
                  </p:endCondLst>
                </p:cTn>
                <p:tgtEl>
                  <p:spTgt spid="3"/>
                </p:tgtEl>
              </p:cMediaNode>
            </p:audio>
          </p:childTnLst>
        </p:cTn>
      </p:par>
    </p:tnLst>
    <p:bldLst>
      <p:bldP spid="8" grpId="0" build="p"/>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43F67-9C70-4748-8C0C-3A7863422F99}"/>
              </a:ext>
            </a:extLst>
          </p:cNvPr>
          <p:cNvSpPr>
            <a:spLocks noGrp="1"/>
          </p:cNvSpPr>
          <p:nvPr>
            <p:ph type="title"/>
          </p:nvPr>
        </p:nvSpPr>
        <p:spPr>
          <a:xfrm>
            <a:off x="494821" y="178236"/>
            <a:ext cx="4876800" cy="1903955"/>
          </a:xfrm>
        </p:spPr>
        <p:txBody>
          <a:bodyPr>
            <a:normAutofit/>
          </a:bodyPr>
          <a:lstStyle/>
          <a:p>
            <a:r>
              <a:rPr lang="en-US" dirty="0"/>
              <a:t>An Uncertain </a:t>
            </a:r>
            <a:br>
              <a:rPr lang="en-US" dirty="0"/>
            </a:br>
            <a:r>
              <a:rPr lang="en-US" dirty="0"/>
              <a:t>Future</a:t>
            </a:r>
          </a:p>
        </p:txBody>
      </p:sp>
      <p:sp>
        <p:nvSpPr>
          <p:cNvPr id="3" name="Content Placeholder 2">
            <a:extLst>
              <a:ext uri="{FF2B5EF4-FFF2-40B4-BE49-F238E27FC236}">
                <a16:creationId xmlns:a16="http://schemas.microsoft.com/office/drawing/2014/main" id="{95B371F2-DBA5-415A-82C8-651F587B857A}"/>
              </a:ext>
            </a:extLst>
          </p:cNvPr>
          <p:cNvSpPr>
            <a:spLocks noGrp="1"/>
          </p:cNvSpPr>
          <p:nvPr>
            <p:ph idx="1"/>
          </p:nvPr>
        </p:nvSpPr>
        <p:spPr>
          <a:xfrm>
            <a:off x="487679" y="2112264"/>
            <a:ext cx="3840480" cy="3615522"/>
          </a:xfrm>
        </p:spPr>
        <p:txBody>
          <a:bodyPr vert="horz" lIns="91440" tIns="45720" rIns="91440" bIns="45720" rtlCol="0" anchor="t">
            <a:noAutofit/>
          </a:bodyPr>
          <a:lstStyle/>
          <a:p>
            <a:r>
              <a:rPr lang="en-US" dirty="0"/>
              <a:t>In time, oil and gas prices began to surge, and these floor to ceiling glass walled structures became a problem once again. A problem of finances. Energy efficiency became a topic of conversation in the design stage of structures  and mankind worked on adapting to a new need. </a:t>
            </a:r>
          </a:p>
        </p:txBody>
      </p:sp>
      <p:sp>
        <p:nvSpPr>
          <p:cNvPr id="5" name="Text Placeholder 4">
            <a:extLst>
              <a:ext uri="{FF2B5EF4-FFF2-40B4-BE49-F238E27FC236}">
                <a16:creationId xmlns:a16="http://schemas.microsoft.com/office/drawing/2014/main" id="{F3EB70EF-D854-7444-A908-7D44B3F070C3}"/>
              </a:ext>
            </a:extLst>
          </p:cNvPr>
          <p:cNvSpPr>
            <a:spLocks noGrp="1"/>
          </p:cNvSpPr>
          <p:nvPr>
            <p:ph idx="15"/>
          </p:nvPr>
        </p:nvSpPr>
        <p:spPr>
          <a:xfrm>
            <a:off x="4770608" y="3625318"/>
            <a:ext cx="3840480" cy="2731032"/>
          </a:xfrm>
        </p:spPr>
        <p:txBody>
          <a:bodyPr>
            <a:normAutofit/>
          </a:bodyPr>
          <a:lstStyle/>
          <a:p>
            <a:r>
              <a:rPr lang="en-US" dirty="0"/>
              <a:t>Fast forward a few more decades and the problem of energy efficiency has become an urgent dilemma. As we face increasing temperature surges both on land and in our oceans globally, from extreme lows to extreme highs, global focus to find any and all sustainable options have become top priority in all things.</a:t>
            </a:r>
          </a:p>
        </p:txBody>
      </p:sp>
      <p:sp>
        <p:nvSpPr>
          <p:cNvPr id="8" name="Text Placeholder 7">
            <a:extLst>
              <a:ext uri="{FF2B5EF4-FFF2-40B4-BE49-F238E27FC236}">
                <a16:creationId xmlns:a16="http://schemas.microsoft.com/office/drawing/2014/main" id="{8081A76E-C08A-4C4A-8115-6CF5FB60B653}"/>
              </a:ext>
            </a:extLst>
          </p:cNvPr>
          <p:cNvSpPr>
            <a:spLocks noGrp="1"/>
          </p:cNvSpPr>
          <p:nvPr>
            <p:ph type="body" sz="quarter" idx="16"/>
          </p:nvPr>
        </p:nvSpPr>
        <p:spPr>
          <a:xfrm>
            <a:off x="1485900" y="2532888"/>
            <a:ext cx="4876800" cy="3689350"/>
          </a:xfrm>
        </p:spPr>
        <p:txBody>
          <a:bodyPr/>
          <a:lstStyle/>
          <a:p>
            <a:r>
              <a:rPr lang="en-US" dirty="0"/>
              <a:t>?</a:t>
            </a:r>
          </a:p>
        </p:txBody>
      </p:sp>
      <p:sp>
        <p:nvSpPr>
          <p:cNvPr id="7" name="Slide Number Placeholder 6">
            <a:extLst>
              <a:ext uri="{FF2B5EF4-FFF2-40B4-BE49-F238E27FC236}">
                <a16:creationId xmlns:a16="http://schemas.microsoft.com/office/drawing/2014/main" id="{BD2258EE-9C9B-0646-8220-A20FC2F3E538}"/>
              </a:ext>
            </a:extLst>
          </p:cNvPr>
          <p:cNvSpPr>
            <a:spLocks noGrp="1"/>
          </p:cNvSpPr>
          <p:nvPr>
            <p:ph type="sldNum" sz="quarter" idx="4"/>
          </p:nvPr>
        </p:nvSpPr>
        <p:spPr>
          <a:xfrm>
            <a:off x="492917" y="6356350"/>
            <a:ext cx="1104900" cy="365125"/>
          </a:xfrm>
        </p:spPr>
        <p:txBody>
          <a:bodyPr lIns="91440"/>
          <a:lstStyle/>
          <a:p>
            <a:fld id="{D156BFF5-A11A-234E-A308-E7366A28581C}" type="slidenum">
              <a:rPr lang="en-US" smtClean="0"/>
              <a:pPr/>
              <a:t>4</a:t>
            </a:fld>
            <a:endParaRPr lang="en-US" dirty="0"/>
          </a:p>
        </p:txBody>
      </p:sp>
      <p:pic>
        <p:nvPicPr>
          <p:cNvPr id="3074" name="Picture 2" descr="Oil Prices Are Surging Again. What Does it Mean? – Third Way">
            <a:extLst>
              <a:ext uri="{FF2B5EF4-FFF2-40B4-BE49-F238E27FC236}">
                <a16:creationId xmlns:a16="http://schemas.microsoft.com/office/drawing/2014/main" id="{D523FD6E-3161-3E97-A870-3B8CADDED1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4662" y="4377563"/>
            <a:ext cx="3138461" cy="2088503"/>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Global Warming Images – Browse 676,329 Stock Photos, Vectors, and Video |  Adobe Stock">
            <a:extLst>
              <a:ext uri="{FF2B5EF4-FFF2-40B4-BE49-F238E27FC236}">
                <a16:creationId xmlns:a16="http://schemas.microsoft.com/office/drawing/2014/main" id="{8EF686BA-7333-15AE-2932-519E90A9F5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14310" y="1151763"/>
            <a:ext cx="3635488" cy="2080919"/>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Most buildings were designed for an earlier climate – here's what will  happen as global warming accelerates">
            <a:extLst>
              <a:ext uri="{FF2B5EF4-FFF2-40B4-BE49-F238E27FC236}">
                <a16:creationId xmlns:a16="http://schemas.microsoft.com/office/drawing/2014/main" id="{2A34C389-8383-7F84-543C-FC6382EBD5F2}"/>
              </a:ext>
            </a:extLst>
          </p:cNvPr>
          <p:cNvPicPr>
            <a:picLocks noGrp="1" noChangeAspect="1" noChangeArrowheads="1"/>
          </p:cNvPicPr>
          <p:nvPr>
            <p:ph type="pic" sz="quarter" idx="12"/>
          </p:nvPr>
        </p:nvPicPr>
        <p:blipFill>
          <a:blip r:embed="rId6">
            <a:extLst>
              <a:ext uri="{28A0092B-C50C-407E-A947-70E740481C1C}">
                <a14:useLocalDpi xmlns:a14="http://schemas.microsoft.com/office/drawing/2010/main" val="0"/>
              </a:ext>
            </a:extLst>
          </a:blip>
          <a:srcRect l="34769" r="34769"/>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4" name="Recorded Sound">
            <a:hlinkClick r:id="" action="ppaction://media"/>
            <a:extLst>
              <a:ext uri="{FF2B5EF4-FFF2-40B4-BE49-F238E27FC236}">
                <a16:creationId xmlns:a16="http://schemas.microsoft.com/office/drawing/2014/main" id="{1F90A9BC-E5BD-CBD1-7C22-575C0397409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53497" y="178236"/>
            <a:ext cx="487363" cy="487363"/>
          </a:xfrm>
          <a:prstGeom prst="rect">
            <a:avLst/>
          </a:prstGeom>
        </p:spPr>
      </p:pic>
    </p:spTree>
    <p:extLst>
      <p:ext uri="{BB962C8B-B14F-4D97-AF65-F5344CB8AC3E}">
        <p14:creationId xmlns:p14="http://schemas.microsoft.com/office/powerpoint/2010/main" val="1639799154"/>
      </p:ext>
    </p:extLst>
  </p:cSld>
  <p:clrMapOvr>
    <a:masterClrMapping/>
  </p:clrMapOvr>
  <mc:AlternateContent xmlns:mc="http://schemas.openxmlformats.org/markup-compatibility/2006" xmlns:p14="http://schemas.microsoft.com/office/powerpoint/2010/main">
    <mc:Choice Requires="p14">
      <p:transition spd="slow" p14:dur="2000" advTm="62503"/>
    </mc:Choice>
    <mc:Fallback xmlns="">
      <p:transition spd="slow" advTm="6250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074"/>
                                        </p:tgtEl>
                                        <p:attrNameLst>
                                          <p:attrName>style.visibility</p:attrName>
                                        </p:attrNameLst>
                                      </p:cBhvr>
                                      <p:to>
                                        <p:strVal val="visible"/>
                                      </p:to>
                                    </p:set>
                                    <p:animEffect transition="in" filter="fade">
                                      <p:cBhvr>
                                        <p:cTn id="11" dur="500"/>
                                        <p:tgtEl>
                                          <p:spTgt spid="307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5">
                                            <p:txEl>
                                              <p:pRg st="0" end="0"/>
                                            </p:txEl>
                                          </p:spTgt>
                                        </p:tgtEl>
                                        <p:attrNameLst>
                                          <p:attrName>style.visibility</p:attrName>
                                        </p:attrNameLst>
                                      </p:cBhvr>
                                      <p:to>
                                        <p:strVal val="visible"/>
                                      </p:to>
                                    </p:set>
                                    <p:animEffect transition="in" filter="fade">
                                      <p:cBhvr>
                                        <p:cTn id="16" dur="500"/>
                                        <p:tgtEl>
                                          <p:spTgt spid="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3080"/>
                                        </p:tgtEl>
                                        <p:attrNameLst>
                                          <p:attrName>style.visibility</p:attrName>
                                        </p:attrNameLst>
                                      </p:cBhvr>
                                      <p:to>
                                        <p:strVal val="visible"/>
                                      </p:to>
                                    </p:set>
                                    <p:animEffect transition="in" filter="randombar(horizontal)">
                                      <p:cBhvr>
                                        <p:cTn id="21" dur="500"/>
                                        <p:tgtEl>
                                          <p:spTgt spid="3080"/>
                                        </p:tgtEl>
                                      </p:cBhvr>
                                    </p:animEffect>
                                  </p:childTnLst>
                                </p:cTn>
                              </p:par>
                            </p:childTnLst>
                          </p:cTn>
                        </p:par>
                        <p:par>
                          <p:cTn id="22" fill="hold">
                            <p:stCondLst>
                              <p:cond delay="500"/>
                            </p:stCondLst>
                            <p:childTnLst>
                              <p:par>
                                <p:cTn id="23" presetID="1" presetClass="mediacall" presetSubtype="0" fill="hold" nodeType="afterEffect">
                                  <p:stCondLst>
                                    <p:cond delay="0"/>
                                  </p:stCondLst>
                                  <p:childTnLst>
                                    <p:cmd type="call" cmd="playFrom(0.0)">
                                      <p:cBhvr>
                                        <p:cTn id="24" dur="6250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endCondLst>
                </p:cTn>
                <p:tgtEl>
                  <p:spTgt spid="4"/>
                </p:tgtEl>
              </p:cMediaNode>
            </p:audio>
          </p:childTnLst>
        </p:cTn>
      </p:par>
    </p:tnLst>
    <p:bldLst>
      <p:bldP spid="3" grpId="0" build="p"/>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No photo description available.">
            <a:extLst>
              <a:ext uri="{FF2B5EF4-FFF2-40B4-BE49-F238E27FC236}">
                <a16:creationId xmlns:a16="http://schemas.microsoft.com/office/drawing/2014/main" id="{D4CC3FA7-5980-548B-1D9F-C79C408EC42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299" t="2" r="-898"/>
          <a:stretch/>
        </p:blipFill>
        <p:spPr bwMode="auto">
          <a:xfrm>
            <a:off x="-331849" y="906357"/>
            <a:ext cx="6520374" cy="514201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460295B-54B9-4937-90E3-BAB9CE69E30B}"/>
              </a:ext>
            </a:extLst>
          </p:cNvPr>
          <p:cNvSpPr>
            <a:spLocks noGrp="1"/>
          </p:cNvSpPr>
          <p:nvPr>
            <p:ph type="title"/>
          </p:nvPr>
        </p:nvSpPr>
        <p:spPr>
          <a:xfrm>
            <a:off x="6605729" y="944457"/>
            <a:ext cx="5108943" cy="1130788"/>
          </a:xfrm>
        </p:spPr>
        <p:txBody>
          <a:bodyPr anchor="t">
            <a:normAutofit/>
          </a:bodyPr>
          <a:lstStyle/>
          <a:p>
            <a:r>
              <a:rPr lang="en-US" sz="4600"/>
              <a:t>A viable solution</a:t>
            </a:r>
          </a:p>
        </p:txBody>
      </p:sp>
      <p:sp>
        <p:nvSpPr>
          <p:cNvPr id="19" name="Text Placeholder 18">
            <a:extLst>
              <a:ext uri="{FF2B5EF4-FFF2-40B4-BE49-F238E27FC236}">
                <a16:creationId xmlns:a16="http://schemas.microsoft.com/office/drawing/2014/main" id="{1B01053B-AA1F-C347-B77C-A605CEFFEBA0}"/>
              </a:ext>
            </a:extLst>
          </p:cNvPr>
          <p:cNvSpPr>
            <a:spLocks noGrp="1"/>
          </p:cNvSpPr>
          <p:nvPr>
            <p:ph type="body" idx="1"/>
          </p:nvPr>
        </p:nvSpPr>
        <p:spPr>
          <a:xfrm>
            <a:off x="6188525" y="1676400"/>
            <a:ext cx="6003475" cy="5142018"/>
          </a:xfrm>
        </p:spPr>
        <p:txBody>
          <a:bodyPr>
            <a:noAutofit/>
          </a:bodyPr>
          <a:lstStyle/>
          <a:p>
            <a:pPr>
              <a:lnSpc>
                <a:spcPct val="140000"/>
              </a:lnSpc>
            </a:pPr>
            <a:r>
              <a:rPr lang="en-US" dirty="0"/>
              <a:t>With so much attention being put forth to heal this planet we all live on, solutions involving technological advances are popping up left, right and center. There are many viable candidates, some of which are already in operation. </a:t>
            </a:r>
          </a:p>
          <a:p>
            <a:pPr>
              <a:lnSpc>
                <a:spcPct val="140000"/>
              </a:lnSpc>
            </a:pPr>
            <a:r>
              <a:rPr lang="en-US" dirty="0"/>
              <a:t>One up and coming field that is of particular interest, is that of nanotechnology. Its potential is still being realized to a great degree, but even its current prospects have huge potential as viable solutions to this global crisis.</a:t>
            </a:r>
          </a:p>
          <a:p>
            <a:pPr>
              <a:lnSpc>
                <a:spcPct val="140000"/>
              </a:lnSpc>
            </a:pPr>
            <a:r>
              <a:rPr lang="en-US" dirty="0"/>
              <a:t>It is said that the building industry alone is the largest contributor to emissions, not to mention the ongoing contributions each built structure continues to emit. What options does nanotechnology offer to help in this field?</a:t>
            </a:r>
          </a:p>
        </p:txBody>
      </p:sp>
      <p:pic>
        <p:nvPicPr>
          <p:cNvPr id="3" name="Recorded Sound">
            <a:hlinkClick r:id="" action="ppaction://media"/>
            <a:extLst>
              <a:ext uri="{FF2B5EF4-FFF2-40B4-BE49-F238E27FC236}">
                <a16:creationId xmlns:a16="http://schemas.microsoft.com/office/drawing/2014/main" id="{5BF8D46E-07BB-157F-67E0-6E2AD39AC8B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70990" y="217390"/>
            <a:ext cx="487363" cy="487363"/>
          </a:xfrm>
          <a:prstGeom prst="rect">
            <a:avLst/>
          </a:prstGeom>
        </p:spPr>
      </p:pic>
      <p:sp>
        <p:nvSpPr>
          <p:cNvPr id="4" name="Slide Number Placeholder 3">
            <a:extLst>
              <a:ext uri="{FF2B5EF4-FFF2-40B4-BE49-F238E27FC236}">
                <a16:creationId xmlns:a16="http://schemas.microsoft.com/office/drawing/2014/main" id="{0D554944-4344-F99C-B1AB-77B35F041970}"/>
              </a:ext>
            </a:extLst>
          </p:cNvPr>
          <p:cNvSpPr>
            <a:spLocks noGrp="1"/>
          </p:cNvSpPr>
          <p:nvPr>
            <p:ph type="sldNum" sz="quarter" idx="4"/>
          </p:nvPr>
        </p:nvSpPr>
        <p:spPr/>
        <p:txBody>
          <a:bodyPr/>
          <a:lstStyle/>
          <a:p>
            <a:fld id="{D156BFF5-A11A-234E-A308-E7366A28581C}" type="slidenum">
              <a:rPr lang="en-US" smtClean="0"/>
              <a:pPr/>
              <a:t>5</a:t>
            </a:fld>
            <a:endParaRPr lang="en-US" dirty="0"/>
          </a:p>
        </p:txBody>
      </p:sp>
    </p:spTree>
    <p:extLst>
      <p:ext uri="{BB962C8B-B14F-4D97-AF65-F5344CB8AC3E}">
        <p14:creationId xmlns:p14="http://schemas.microsoft.com/office/powerpoint/2010/main" val="3446797337"/>
      </p:ext>
    </p:extLst>
  </p:cSld>
  <p:clrMapOvr>
    <a:masterClrMapping/>
  </p:clrMapOvr>
  <mc:AlternateContent xmlns:mc="http://schemas.openxmlformats.org/markup-compatibility/2006" xmlns:p14="http://schemas.microsoft.com/office/powerpoint/2010/main">
    <mc:Choice Requires="p14">
      <p:transition spd="slow" p14:dur="2000" advTm="57529"/>
    </mc:Choice>
    <mc:Fallback xmlns="">
      <p:transition spd="slow" advTm="5752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 calcmode="lin" valueType="num">
                                      <p:cBhvr additive="base">
                                        <p:cTn id="7" dur="500" fill="hold"/>
                                        <p:tgtEl>
                                          <p:spTgt spid="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
                                            <p:txEl>
                                              <p:pRg st="1" end="1"/>
                                            </p:txEl>
                                          </p:spTgt>
                                        </p:tgtEl>
                                        <p:attrNameLst>
                                          <p:attrName>style.visibility</p:attrName>
                                        </p:attrNameLst>
                                      </p:cBhvr>
                                      <p:to>
                                        <p:strVal val="visible"/>
                                      </p:to>
                                    </p:set>
                                    <p:anim calcmode="lin" valueType="num">
                                      <p:cBhvr additive="base">
                                        <p:cTn id="13" dur="500" fill="hold"/>
                                        <p:tgtEl>
                                          <p:spTgt spid="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4098"/>
                                        </p:tgtEl>
                                        <p:attrNameLst>
                                          <p:attrName>style.visibility</p:attrName>
                                        </p:attrNameLst>
                                      </p:cBhvr>
                                      <p:to>
                                        <p:strVal val="visible"/>
                                      </p:to>
                                    </p:set>
                                    <p:anim calcmode="lin" valueType="num">
                                      <p:cBhvr additive="base">
                                        <p:cTn id="17" dur="500" fill="hold"/>
                                        <p:tgtEl>
                                          <p:spTgt spid="4098"/>
                                        </p:tgtEl>
                                        <p:attrNameLst>
                                          <p:attrName>ppt_x</p:attrName>
                                        </p:attrNameLst>
                                      </p:cBhvr>
                                      <p:tavLst>
                                        <p:tav tm="0">
                                          <p:val>
                                            <p:strVal val="#ppt_x"/>
                                          </p:val>
                                        </p:tav>
                                        <p:tav tm="100000">
                                          <p:val>
                                            <p:strVal val="#ppt_x"/>
                                          </p:val>
                                        </p:tav>
                                      </p:tavLst>
                                    </p:anim>
                                    <p:anim calcmode="lin" valueType="num">
                                      <p:cBhvr additive="base">
                                        <p:cTn id="18"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9">
                                            <p:txEl>
                                              <p:pRg st="2" end="2"/>
                                            </p:txEl>
                                          </p:spTgt>
                                        </p:tgtEl>
                                        <p:attrNameLst>
                                          <p:attrName>style.visibility</p:attrName>
                                        </p:attrNameLst>
                                      </p:cBhvr>
                                      <p:to>
                                        <p:strVal val="visible"/>
                                      </p:to>
                                    </p:set>
                                    <p:anim calcmode="lin" valueType="num">
                                      <p:cBhvr additive="base">
                                        <p:cTn id="23" dur="500" fill="hold"/>
                                        <p:tgtEl>
                                          <p:spTgt spid="19">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9">
                                            <p:txEl>
                                              <p:pRg st="2" end="2"/>
                                            </p:txEl>
                                          </p:spTgt>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1" presetClass="mediacall" presetSubtype="0" fill="hold" nodeType="afterEffect">
                                  <p:stCondLst>
                                    <p:cond delay="0"/>
                                  </p:stCondLst>
                                  <p:childTnLst>
                                    <p:cmd type="call" cmd="playFrom(0.0)">
                                      <p:cBhvr>
                                        <p:cTn id="27" dur="5752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8" fill="hold" display="0">
                  <p:stCondLst>
                    <p:cond delay="indefinite"/>
                  </p:stCondLst>
                  <p:endCondLst>
                    <p:cond evt="onStopAudio" delay="0">
                      <p:tgtEl>
                        <p:sldTgt/>
                      </p:tgtEl>
                    </p:cond>
                  </p:endCondLst>
                </p:cTn>
                <p:tgtEl>
                  <p:spTgt spid="3"/>
                </p:tgtEl>
              </p:cMediaNode>
            </p:audio>
          </p:childTnLst>
        </p:cTn>
      </p:par>
    </p:tnLst>
    <p:bldLst>
      <p:bldP spid="19"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Less is Less">
            <a:extLst>
              <a:ext uri="{FF2B5EF4-FFF2-40B4-BE49-F238E27FC236}">
                <a16:creationId xmlns:a16="http://schemas.microsoft.com/office/drawing/2014/main" id="{69AF8BC2-B7AB-4B83-5E2E-EDFCD5B76DB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7678" t="12361" r="9380" b="17639"/>
          <a:stretch/>
        </p:blipFill>
        <p:spPr bwMode="auto">
          <a:xfrm>
            <a:off x="6092952" y="817777"/>
            <a:ext cx="6099048" cy="3513079"/>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a:extLst>
              <a:ext uri="{FF2B5EF4-FFF2-40B4-BE49-F238E27FC236}">
                <a16:creationId xmlns:a16="http://schemas.microsoft.com/office/drawing/2014/main" id="{592B7478-81CB-9B4B-802E-0ABCC198DB32}"/>
              </a:ext>
            </a:extLst>
          </p:cNvPr>
          <p:cNvSpPr>
            <a:spLocks noGrp="1"/>
          </p:cNvSpPr>
          <p:nvPr>
            <p:ph sz="quarter" idx="12"/>
          </p:nvPr>
        </p:nvSpPr>
        <p:spPr>
          <a:xfrm>
            <a:off x="492918" y="571500"/>
            <a:ext cx="5107118" cy="5563293"/>
          </a:xfrm>
        </p:spPr>
        <p:txBody>
          <a:bodyPr>
            <a:normAutofit/>
          </a:bodyPr>
          <a:lstStyle/>
          <a:p>
            <a:pPr marL="0" indent="0">
              <a:buNone/>
            </a:pPr>
            <a:r>
              <a:rPr lang="en-ZA" sz="2400" dirty="0"/>
              <a:t>Water, dirt, pretty much anything repels away from products containing, or coated by nano particles. This means no water or time wasted on cleaning residue off. </a:t>
            </a:r>
          </a:p>
          <a:p>
            <a:pPr marL="0" indent="0">
              <a:buNone/>
            </a:pPr>
            <a:r>
              <a:rPr lang="en-ZA" sz="2400" noProof="1"/>
              <a:t>Materials built containing nano particles are stronger than their counterparts. With more strength achieved, this allows us to build sturtures with sufficient strength using less materials. </a:t>
            </a:r>
          </a:p>
          <a:p>
            <a:pPr marL="0" indent="0">
              <a:buNone/>
            </a:pPr>
            <a:r>
              <a:rPr lang="en-ZA" sz="2400" noProof="1"/>
              <a:t>Less material usage equals less waste, and less waste equals less damage to the earth. </a:t>
            </a:r>
          </a:p>
          <a:p>
            <a:endParaRPr lang="en-US" sz="2400" dirty="0"/>
          </a:p>
        </p:txBody>
      </p:sp>
      <p:sp>
        <p:nvSpPr>
          <p:cNvPr id="3" name="Title 2">
            <a:extLst>
              <a:ext uri="{FF2B5EF4-FFF2-40B4-BE49-F238E27FC236}">
                <a16:creationId xmlns:a16="http://schemas.microsoft.com/office/drawing/2014/main" id="{599128C3-FFB2-3844-B77A-18B6ABDB5029}"/>
              </a:ext>
            </a:extLst>
          </p:cNvPr>
          <p:cNvSpPr>
            <a:spLocks noGrp="1"/>
          </p:cNvSpPr>
          <p:nvPr>
            <p:ph type="title"/>
          </p:nvPr>
        </p:nvSpPr>
        <p:spPr>
          <a:xfrm>
            <a:off x="6585869" y="5444373"/>
            <a:ext cx="4920583" cy="1143645"/>
          </a:xfrm>
        </p:spPr>
        <p:txBody>
          <a:bodyPr anchor="ctr">
            <a:normAutofit/>
          </a:bodyPr>
          <a:lstStyle/>
          <a:p>
            <a:r>
              <a:rPr lang="en-US" sz="2200"/>
              <a:t>Less is not more….not the same…. Its less. </a:t>
            </a:r>
            <a:br>
              <a:rPr lang="en-US" sz="2200"/>
            </a:br>
            <a:r>
              <a:rPr lang="en-US" sz="2200"/>
              <a:t>That’s  reaching the goal!</a:t>
            </a:r>
          </a:p>
        </p:txBody>
      </p:sp>
      <p:pic>
        <p:nvPicPr>
          <p:cNvPr id="2" name="Recorded Sound">
            <a:hlinkClick r:id="" action="ppaction://media"/>
            <a:extLst>
              <a:ext uri="{FF2B5EF4-FFF2-40B4-BE49-F238E27FC236}">
                <a16:creationId xmlns:a16="http://schemas.microsoft.com/office/drawing/2014/main" id="{AADD6D33-D655-400A-C29E-DF00D07C7D9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43837" y="107464"/>
            <a:ext cx="487363" cy="487363"/>
          </a:xfrm>
          <a:prstGeom prst="rect">
            <a:avLst/>
          </a:prstGeom>
        </p:spPr>
      </p:pic>
      <p:sp>
        <p:nvSpPr>
          <p:cNvPr id="5" name="Slide Number Placeholder 4">
            <a:extLst>
              <a:ext uri="{FF2B5EF4-FFF2-40B4-BE49-F238E27FC236}">
                <a16:creationId xmlns:a16="http://schemas.microsoft.com/office/drawing/2014/main" id="{AF347480-F03F-4FC8-E001-4CEC6A0496EC}"/>
              </a:ext>
            </a:extLst>
          </p:cNvPr>
          <p:cNvSpPr>
            <a:spLocks noGrp="1"/>
          </p:cNvSpPr>
          <p:nvPr>
            <p:ph type="sldNum" sz="quarter" idx="4"/>
          </p:nvPr>
        </p:nvSpPr>
        <p:spPr/>
        <p:txBody>
          <a:bodyPr/>
          <a:lstStyle/>
          <a:p>
            <a:fld id="{D156BFF5-A11A-234E-A308-E7366A28581C}" type="slidenum">
              <a:rPr lang="en-US" smtClean="0"/>
              <a:pPr/>
              <a:t>6</a:t>
            </a:fld>
            <a:endParaRPr lang="en-US" dirty="0"/>
          </a:p>
        </p:txBody>
      </p:sp>
    </p:spTree>
    <p:extLst>
      <p:ext uri="{BB962C8B-B14F-4D97-AF65-F5344CB8AC3E}">
        <p14:creationId xmlns:p14="http://schemas.microsoft.com/office/powerpoint/2010/main" val="3502699916"/>
      </p:ext>
    </p:extLst>
  </p:cSld>
  <p:clrMapOvr>
    <a:masterClrMapping/>
  </p:clrMapOvr>
  <mc:AlternateContent xmlns:mc="http://schemas.openxmlformats.org/markup-compatibility/2006" xmlns:p14="http://schemas.microsoft.com/office/powerpoint/2010/main">
    <mc:Choice Requires="p14">
      <p:transition spd="slow" p14:dur="2000" advTm="47778"/>
    </mc:Choice>
    <mc:Fallback xmlns="">
      <p:transition spd="slow" advTm="4777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par>
                          <p:cTn id="19" fill="hold">
                            <p:stCondLst>
                              <p:cond delay="0"/>
                            </p:stCondLst>
                            <p:childTnLst>
                              <p:par>
                                <p:cTn id="20" presetID="1" presetClass="mediacall" presetSubtype="0" fill="hold" nodeType="afterEffect">
                                  <p:stCondLst>
                                    <p:cond delay="0"/>
                                  </p:stCondLst>
                                  <p:childTnLst>
                                    <p:cmd type="call" cmd="playFrom(0.0)">
                                      <p:cBhvr>
                                        <p:cTn id="21" dur="4777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2" fill="hold" display="0">
                  <p:stCondLst>
                    <p:cond delay="indefinite"/>
                  </p:stCondLst>
                  <p:endCondLst>
                    <p:cond evt="onStopAudio" delay="0">
                      <p:tgtEl>
                        <p:sldTgt/>
                      </p:tgtEl>
                    </p:cond>
                  </p:endCondLst>
                </p:cTn>
                <p:tgtEl>
                  <p:spTgt spid="2"/>
                </p:tgtEl>
              </p:cMediaNode>
            </p:audio>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8611C93-5920-4976-AD36-1553C5FF5D70}"/>
              </a:ext>
            </a:extLst>
          </p:cNvPr>
          <p:cNvSpPr>
            <a:spLocks noGrp="1"/>
          </p:cNvSpPr>
          <p:nvPr>
            <p:ph sz="quarter" idx="26"/>
          </p:nvPr>
        </p:nvSpPr>
        <p:spPr>
          <a:xfrm>
            <a:off x="492913" y="2095820"/>
            <a:ext cx="1278419" cy="892552"/>
          </a:xfrm>
        </p:spPr>
        <p:txBody>
          <a:bodyPr/>
          <a:lstStyle/>
          <a:p>
            <a:r>
              <a:rPr lang="en-US" dirty="0"/>
              <a:t>8%</a:t>
            </a:r>
          </a:p>
        </p:txBody>
      </p:sp>
      <p:sp>
        <p:nvSpPr>
          <p:cNvPr id="3" name="Content Placeholder 2">
            <a:extLst>
              <a:ext uri="{FF2B5EF4-FFF2-40B4-BE49-F238E27FC236}">
                <a16:creationId xmlns:a16="http://schemas.microsoft.com/office/drawing/2014/main" id="{B2408F87-807E-44B8-8484-55FB5386FB64}"/>
              </a:ext>
            </a:extLst>
          </p:cNvPr>
          <p:cNvSpPr>
            <a:spLocks noGrp="1"/>
          </p:cNvSpPr>
          <p:nvPr>
            <p:ph sz="quarter" idx="27"/>
          </p:nvPr>
        </p:nvSpPr>
        <p:spPr>
          <a:xfrm>
            <a:off x="493776" y="4544316"/>
            <a:ext cx="1278419" cy="892552"/>
          </a:xfrm>
        </p:spPr>
        <p:txBody>
          <a:bodyPr>
            <a:normAutofit/>
          </a:bodyPr>
          <a:lstStyle/>
          <a:p>
            <a:r>
              <a:rPr lang="en-US" dirty="0"/>
              <a:t>1.6</a:t>
            </a:r>
          </a:p>
        </p:txBody>
      </p:sp>
      <p:sp>
        <p:nvSpPr>
          <p:cNvPr id="4" name="Content Placeholder 3">
            <a:extLst>
              <a:ext uri="{FF2B5EF4-FFF2-40B4-BE49-F238E27FC236}">
                <a16:creationId xmlns:a16="http://schemas.microsoft.com/office/drawing/2014/main" id="{705B8F5C-8E6D-4F54-9C87-438DC8FD31C1}"/>
              </a:ext>
            </a:extLst>
          </p:cNvPr>
          <p:cNvSpPr>
            <a:spLocks noGrp="1"/>
          </p:cNvSpPr>
          <p:nvPr>
            <p:ph sz="quarter" idx="28"/>
          </p:nvPr>
        </p:nvSpPr>
        <p:spPr>
          <a:xfrm>
            <a:off x="492916" y="5767728"/>
            <a:ext cx="1278419" cy="892552"/>
          </a:xfrm>
        </p:spPr>
        <p:txBody>
          <a:bodyPr>
            <a:normAutofit fontScale="92500"/>
          </a:bodyPr>
          <a:lstStyle/>
          <a:p>
            <a:r>
              <a:rPr lang="en-US" dirty="0"/>
              <a:t>0.8</a:t>
            </a:r>
          </a:p>
        </p:txBody>
      </p:sp>
      <p:sp>
        <p:nvSpPr>
          <p:cNvPr id="5" name="Text Placeholder 4">
            <a:extLst>
              <a:ext uri="{FF2B5EF4-FFF2-40B4-BE49-F238E27FC236}">
                <a16:creationId xmlns:a16="http://schemas.microsoft.com/office/drawing/2014/main" id="{EE049516-9D68-4A8A-85C2-0762DF814E4F}"/>
              </a:ext>
            </a:extLst>
          </p:cNvPr>
          <p:cNvSpPr>
            <a:spLocks noGrp="1"/>
          </p:cNvSpPr>
          <p:nvPr>
            <p:ph type="body" sz="quarter" idx="13"/>
          </p:nvPr>
        </p:nvSpPr>
        <p:spPr>
          <a:xfrm>
            <a:off x="2359152" y="4873752"/>
            <a:ext cx="4123475" cy="3314699"/>
          </a:xfrm>
        </p:spPr>
        <p:txBody>
          <a:bodyPr/>
          <a:lstStyle/>
          <a:p>
            <a:r>
              <a:rPr lang="en-US" dirty="0"/>
              <a:t>$</a:t>
            </a:r>
          </a:p>
        </p:txBody>
      </p:sp>
      <p:sp>
        <p:nvSpPr>
          <p:cNvPr id="6" name="Content Placeholder 5">
            <a:extLst>
              <a:ext uri="{FF2B5EF4-FFF2-40B4-BE49-F238E27FC236}">
                <a16:creationId xmlns:a16="http://schemas.microsoft.com/office/drawing/2014/main" id="{B172E4B4-924E-4AE5-99D4-28252D92E9B9}"/>
              </a:ext>
            </a:extLst>
          </p:cNvPr>
          <p:cNvSpPr>
            <a:spLocks noGrp="1"/>
          </p:cNvSpPr>
          <p:nvPr>
            <p:ph sz="quarter" idx="12"/>
          </p:nvPr>
        </p:nvSpPr>
        <p:spPr>
          <a:xfrm>
            <a:off x="1837944" y="2331957"/>
            <a:ext cx="3895868" cy="661720"/>
          </a:xfrm>
        </p:spPr>
        <p:txBody>
          <a:bodyPr/>
          <a:lstStyle/>
          <a:p>
            <a:r>
              <a:rPr lang="en-US" b="0" i="0" dirty="0">
                <a:solidFill>
                  <a:srgbClr val="1F1F1F"/>
                </a:solidFill>
                <a:effectLst/>
                <a:latin typeface="ElsevierGulliver"/>
              </a:rPr>
              <a:t> Of worldwide CO</a:t>
            </a:r>
            <a:r>
              <a:rPr lang="en-US" b="0" i="0" baseline="-25000" dirty="0">
                <a:solidFill>
                  <a:srgbClr val="1F1F1F"/>
                </a:solidFill>
                <a:effectLst/>
                <a:latin typeface="ElsevierGulliver"/>
              </a:rPr>
              <a:t>2</a:t>
            </a:r>
            <a:r>
              <a:rPr lang="en-US" b="0" i="0" dirty="0">
                <a:solidFill>
                  <a:srgbClr val="1F1F1F"/>
                </a:solidFill>
                <a:effectLst/>
                <a:latin typeface="ElsevierGulliver"/>
              </a:rPr>
              <a:t> emissions in 2016 </a:t>
            </a:r>
            <a:endParaRPr lang="en-US" dirty="0"/>
          </a:p>
        </p:txBody>
      </p:sp>
      <p:sp>
        <p:nvSpPr>
          <p:cNvPr id="7" name="Content Placeholder 6">
            <a:extLst>
              <a:ext uri="{FF2B5EF4-FFF2-40B4-BE49-F238E27FC236}">
                <a16:creationId xmlns:a16="http://schemas.microsoft.com/office/drawing/2014/main" id="{1DFEF26C-0D75-40CA-91F3-84E63FFEFEE7}"/>
              </a:ext>
            </a:extLst>
          </p:cNvPr>
          <p:cNvSpPr>
            <a:spLocks noGrp="1"/>
          </p:cNvSpPr>
          <p:nvPr>
            <p:ph sz="quarter" idx="24"/>
          </p:nvPr>
        </p:nvSpPr>
        <p:spPr>
          <a:xfrm>
            <a:off x="1830467" y="4544316"/>
            <a:ext cx="3895868" cy="661720"/>
          </a:xfrm>
        </p:spPr>
        <p:txBody>
          <a:bodyPr>
            <a:normAutofit/>
          </a:bodyPr>
          <a:lstStyle/>
          <a:p>
            <a:r>
              <a:rPr lang="en-US" b="0" i="0" dirty="0" err="1">
                <a:solidFill>
                  <a:srgbClr val="1F1F1F"/>
                </a:solidFill>
                <a:effectLst/>
                <a:latin typeface="ElsevierGulliver"/>
              </a:rPr>
              <a:t>Tonnes</a:t>
            </a:r>
            <a:r>
              <a:rPr lang="en-US" b="0" i="0" dirty="0">
                <a:solidFill>
                  <a:srgbClr val="1F1F1F"/>
                </a:solidFill>
                <a:effectLst/>
                <a:latin typeface="ElsevierGulliver"/>
              </a:rPr>
              <a:t> of raw materials are consumed </a:t>
            </a:r>
            <a:r>
              <a:rPr lang="en-US" b="0" dirty="0">
                <a:solidFill>
                  <a:srgbClr val="1F1F1F"/>
                </a:solidFill>
                <a:latin typeface="ElsevierGulliver"/>
              </a:rPr>
              <a:t>per</a:t>
            </a:r>
            <a:r>
              <a:rPr lang="en-US" b="0" i="0" dirty="0">
                <a:solidFill>
                  <a:srgbClr val="1F1F1F"/>
                </a:solidFill>
                <a:effectLst/>
                <a:latin typeface="ElsevierGulliver"/>
              </a:rPr>
              <a:t> 1 </a:t>
            </a:r>
            <a:r>
              <a:rPr lang="en-US" b="0" i="0" dirty="0" err="1">
                <a:solidFill>
                  <a:srgbClr val="1F1F1F"/>
                </a:solidFill>
                <a:effectLst/>
                <a:latin typeface="ElsevierGulliver"/>
              </a:rPr>
              <a:t>tonne</a:t>
            </a:r>
            <a:r>
              <a:rPr lang="en-US" b="0" i="0" dirty="0">
                <a:solidFill>
                  <a:srgbClr val="1F1F1F"/>
                </a:solidFill>
                <a:effectLst/>
                <a:latin typeface="ElsevierGulliver"/>
              </a:rPr>
              <a:t> of Portland cement production</a:t>
            </a:r>
            <a:endParaRPr lang="en-US" dirty="0"/>
          </a:p>
        </p:txBody>
      </p:sp>
      <p:sp>
        <p:nvSpPr>
          <p:cNvPr id="8" name="Content Placeholder 7">
            <a:extLst>
              <a:ext uri="{FF2B5EF4-FFF2-40B4-BE49-F238E27FC236}">
                <a16:creationId xmlns:a16="http://schemas.microsoft.com/office/drawing/2014/main" id="{644FF372-7EB8-4813-A81D-65AA9090DD1E}"/>
              </a:ext>
            </a:extLst>
          </p:cNvPr>
          <p:cNvSpPr>
            <a:spLocks noGrp="1"/>
          </p:cNvSpPr>
          <p:nvPr>
            <p:ph sz="quarter" idx="25"/>
          </p:nvPr>
        </p:nvSpPr>
        <p:spPr>
          <a:xfrm>
            <a:off x="1837944" y="5648679"/>
            <a:ext cx="3895868" cy="661720"/>
          </a:xfrm>
        </p:spPr>
        <p:txBody>
          <a:bodyPr/>
          <a:lstStyle/>
          <a:p>
            <a:r>
              <a:rPr lang="en-US" b="0" dirty="0" err="1">
                <a:solidFill>
                  <a:srgbClr val="1F1F1F"/>
                </a:solidFill>
                <a:latin typeface="ElsevierGulliver"/>
              </a:rPr>
              <a:t>T</a:t>
            </a:r>
            <a:r>
              <a:rPr lang="en-US" b="0" i="0" dirty="0" err="1">
                <a:solidFill>
                  <a:srgbClr val="1F1F1F"/>
                </a:solidFill>
                <a:effectLst/>
                <a:latin typeface="ElsevierGulliver"/>
              </a:rPr>
              <a:t>onnes</a:t>
            </a:r>
            <a:r>
              <a:rPr lang="en-US" b="0" dirty="0">
                <a:solidFill>
                  <a:srgbClr val="1F1F1F"/>
                </a:solidFill>
                <a:latin typeface="ElsevierGulliver"/>
              </a:rPr>
              <a:t> </a:t>
            </a:r>
            <a:r>
              <a:rPr lang="en-US" b="0" i="0" dirty="0">
                <a:solidFill>
                  <a:srgbClr val="1F1F1F"/>
                </a:solidFill>
                <a:effectLst/>
                <a:latin typeface="ElsevierGulliver"/>
              </a:rPr>
              <a:t>of CO</a:t>
            </a:r>
            <a:r>
              <a:rPr lang="en-US" b="0" i="0" baseline="-25000" dirty="0">
                <a:solidFill>
                  <a:srgbClr val="1F1F1F"/>
                </a:solidFill>
                <a:effectLst/>
                <a:latin typeface="ElsevierGulliver"/>
              </a:rPr>
              <a:t>2</a:t>
            </a:r>
            <a:r>
              <a:rPr lang="en-US" b="0" i="0" dirty="0">
                <a:solidFill>
                  <a:srgbClr val="1F1F1F"/>
                </a:solidFill>
                <a:effectLst/>
                <a:latin typeface="ElsevierGulliver"/>
              </a:rPr>
              <a:t> emissions are released per 1 </a:t>
            </a:r>
            <a:r>
              <a:rPr lang="en-US" b="0" i="0" dirty="0" err="1">
                <a:solidFill>
                  <a:srgbClr val="1F1F1F"/>
                </a:solidFill>
                <a:effectLst/>
                <a:latin typeface="ElsevierGulliver"/>
              </a:rPr>
              <a:t>tonne</a:t>
            </a:r>
            <a:r>
              <a:rPr lang="en-US" b="0" i="0" dirty="0">
                <a:solidFill>
                  <a:srgbClr val="1F1F1F"/>
                </a:solidFill>
                <a:effectLst/>
                <a:latin typeface="ElsevierGulliver"/>
              </a:rPr>
              <a:t> of </a:t>
            </a:r>
            <a:r>
              <a:rPr lang="en-US" b="0" dirty="0">
                <a:solidFill>
                  <a:srgbClr val="1F1F1F"/>
                </a:solidFill>
                <a:latin typeface="ElsevierGulliver"/>
              </a:rPr>
              <a:t>Portland cement production</a:t>
            </a:r>
            <a:endParaRPr lang="en-US" dirty="0"/>
          </a:p>
        </p:txBody>
      </p:sp>
      <p:sp>
        <p:nvSpPr>
          <p:cNvPr id="13" name="Title 12">
            <a:extLst>
              <a:ext uri="{FF2B5EF4-FFF2-40B4-BE49-F238E27FC236}">
                <a16:creationId xmlns:a16="http://schemas.microsoft.com/office/drawing/2014/main" id="{303CAE6B-8DF9-4B47-8A2E-925D8CB42872}"/>
              </a:ext>
            </a:extLst>
          </p:cNvPr>
          <p:cNvSpPr>
            <a:spLocks noGrp="1"/>
          </p:cNvSpPr>
          <p:nvPr>
            <p:ph type="title"/>
          </p:nvPr>
        </p:nvSpPr>
        <p:spPr>
          <a:xfrm>
            <a:off x="492916" y="54864"/>
            <a:ext cx="11320272" cy="1673352"/>
          </a:xfrm>
        </p:spPr>
        <p:txBody>
          <a:bodyPr/>
          <a:lstStyle/>
          <a:p>
            <a:r>
              <a:rPr lang="en-US" dirty="0"/>
              <a:t>The Problem with Cement</a:t>
            </a:r>
          </a:p>
        </p:txBody>
      </p:sp>
      <p:sp>
        <p:nvSpPr>
          <p:cNvPr id="9" name="Content Placeholder 1">
            <a:extLst>
              <a:ext uri="{FF2B5EF4-FFF2-40B4-BE49-F238E27FC236}">
                <a16:creationId xmlns:a16="http://schemas.microsoft.com/office/drawing/2014/main" id="{60B49E5F-5500-80FA-0CD3-B29732B176F4}"/>
              </a:ext>
            </a:extLst>
          </p:cNvPr>
          <p:cNvSpPr txBox="1">
            <a:spLocks/>
          </p:cNvSpPr>
          <p:nvPr/>
        </p:nvSpPr>
        <p:spPr>
          <a:xfrm>
            <a:off x="492914" y="3320904"/>
            <a:ext cx="1278419" cy="892552"/>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600"/>
              </a:spcBef>
              <a:buFont typeface="Arial" panose="020B0604020202020204" pitchFamily="34" charset="0"/>
              <a:buNone/>
              <a:defRPr sz="5200" b="0" kern="1200">
                <a:solidFill>
                  <a:schemeClr val="bg2">
                    <a:lumMod val="75000"/>
                  </a:schemeClr>
                </a:solidFill>
                <a:latin typeface="+mj-lt"/>
                <a:ea typeface="+mn-ea"/>
                <a:cs typeface="+mn-cs"/>
              </a:defRPr>
            </a:lvl1pPr>
            <a:lvl2pPr marL="0" indent="0" algn="l" defTabSz="914400" rtl="0" eaLnBrk="1" latinLnBrk="0" hangingPunct="1">
              <a:lnSpc>
                <a:spcPct val="100000"/>
              </a:lnSpc>
              <a:spcBef>
                <a:spcPts val="600"/>
              </a:spcBef>
              <a:buFont typeface="Arial" panose="020B0604020202020204" pitchFamily="34" charset="0"/>
              <a:buNone/>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2</a:t>
            </a:r>
            <a:r>
              <a:rPr lang="en-US" baseline="30000" dirty="0"/>
              <a:t>nd</a:t>
            </a:r>
            <a:r>
              <a:rPr lang="en-US" dirty="0"/>
              <a:t> </a:t>
            </a:r>
          </a:p>
        </p:txBody>
      </p:sp>
      <p:sp>
        <p:nvSpPr>
          <p:cNvPr id="14" name="Content Placeholder 5">
            <a:extLst>
              <a:ext uri="{FF2B5EF4-FFF2-40B4-BE49-F238E27FC236}">
                <a16:creationId xmlns:a16="http://schemas.microsoft.com/office/drawing/2014/main" id="{BF6327BC-699C-6108-D31D-77878AD4FEC7}"/>
              </a:ext>
            </a:extLst>
          </p:cNvPr>
          <p:cNvSpPr txBox="1">
            <a:spLocks/>
          </p:cNvSpPr>
          <p:nvPr/>
        </p:nvSpPr>
        <p:spPr>
          <a:xfrm>
            <a:off x="1824437" y="3436320"/>
            <a:ext cx="3895868" cy="661720"/>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600"/>
              </a:spcBef>
              <a:buFont typeface="Arial" panose="020B0604020202020204" pitchFamily="34" charset="0"/>
              <a:buNone/>
              <a:defRPr sz="1600" b="1" kern="1200">
                <a:solidFill>
                  <a:schemeClr val="bg2">
                    <a:lumMod val="75000"/>
                  </a:schemeClr>
                </a:solidFill>
                <a:latin typeface="+mn-lt"/>
                <a:ea typeface="+mn-ea"/>
                <a:cs typeface="+mn-cs"/>
              </a:defRPr>
            </a:lvl1pPr>
            <a:lvl2pPr marL="0" indent="0" algn="l" defTabSz="914400" rtl="0" eaLnBrk="1" latinLnBrk="0" hangingPunct="1">
              <a:lnSpc>
                <a:spcPct val="100000"/>
              </a:lnSpc>
              <a:spcBef>
                <a:spcPts val="600"/>
              </a:spcBef>
              <a:buFont typeface="Arial" panose="020B0604020202020204" pitchFamily="34" charset="0"/>
              <a:buNone/>
              <a:defRPr sz="1600" kern="1200">
                <a:solidFill>
                  <a:schemeClr val="bg2">
                    <a:lumMod val="7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0" dirty="0">
                <a:solidFill>
                  <a:srgbClr val="1F1F1F"/>
                </a:solidFill>
                <a:latin typeface="ElsevierGulliver"/>
              </a:rPr>
              <a:t>Most consumed material in the world</a:t>
            </a:r>
            <a:endParaRPr lang="en-US" dirty="0"/>
          </a:p>
        </p:txBody>
      </p:sp>
      <p:pic>
        <p:nvPicPr>
          <p:cNvPr id="18" name="Picture 2">
            <a:extLst>
              <a:ext uri="{FF2B5EF4-FFF2-40B4-BE49-F238E27FC236}">
                <a16:creationId xmlns:a16="http://schemas.microsoft.com/office/drawing/2014/main" id="{534D5B60-458D-0346-2D5F-F3BA797E5A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8991" y="1728216"/>
            <a:ext cx="5943010" cy="5129784"/>
          </a:xfrm>
          <a:prstGeom prst="rect">
            <a:avLst/>
          </a:prstGeom>
          <a:noFill/>
          <a:extLst>
            <a:ext uri="{909E8E84-426E-40DD-AFC4-6F175D3DCCD1}">
              <a14:hiddenFill xmlns:a14="http://schemas.microsoft.com/office/drawing/2010/main">
                <a:solidFill>
                  <a:srgbClr val="FFFFFF"/>
                </a:solidFill>
              </a14:hiddenFill>
            </a:ext>
          </a:extLst>
        </p:spPr>
      </p:pic>
      <p:pic>
        <p:nvPicPr>
          <p:cNvPr id="10" name="Recorded Sound">
            <a:hlinkClick r:id="" action="ppaction://media"/>
            <a:extLst>
              <a:ext uri="{FF2B5EF4-FFF2-40B4-BE49-F238E27FC236}">
                <a16:creationId xmlns:a16="http://schemas.microsoft.com/office/drawing/2014/main" id="{BA3D5779-2789-602B-4958-E1F04B7BB4C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55402" y="282704"/>
            <a:ext cx="487363" cy="487363"/>
          </a:xfrm>
          <a:prstGeom prst="rect">
            <a:avLst/>
          </a:prstGeom>
        </p:spPr>
      </p:pic>
      <p:sp>
        <p:nvSpPr>
          <p:cNvPr id="11" name="Slide Number Placeholder 10">
            <a:extLst>
              <a:ext uri="{FF2B5EF4-FFF2-40B4-BE49-F238E27FC236}">
                <a16:creationId xmlns:a16="http://schemas.microsoft.com/office/drawing/2014/main" id="{F81E27FA-F7EA-3D56-187C-95FF24ED61C5}"/>
              </a:ext>
            </a:extLst>
          </p:cNvPr>
          <p:cNvSpPr>
            <a:spLocks noGrp="1"/>
          </p:cNvSpPr>
          <p:nvPr>
            <p:ph type="sldNum" sz="quarter" idx="4"/>
          </p:nvPr>
        </p:nvSpPr>
        <p:spPr/>
        <p:txBody>
          <a:bodyPr/>
          <a:lstStyle/>
          <a:p>
            <a:fld id="{D156BFF5-A11A-234E-A308-E7366A28581C}" type="slidenum">
              <a:rPr lang="en-US" smtClean="0"/>
              <a:pPr/>
              <a:t>7</a:t>
            </a:fld>
            <a:endParaRPr lang="en-US" dirty="0"/>
          </a:p>
        </p:txBody>
      </p:sp>
    </p:spTree>
    <p:extLst>
      <p:ext uri="{BB962C8B-B14F-4D97-AF65-F5344CB8AC3E}">
        <p14:creationId xmlns:p14="http://schemas.microsoft.com/office/powerpoint/2010/main" val="1933925291"/>
      </p:ext>
    </p:extLst>
  </p:cSld>
  <p:clrMapOvr>
    <a:masterClrMapping/>
  </p:clrMapOvr>
  <mc:AlternateContent xmlns:mc="http://schemas.openxmlformats.org/markup-compatibility/2006" xmlns:p14="http://schemas.microsoft.com/office/powerpoint/2010/main">
    <mc:Choice Requires="p14">
      <p:transition spd="slow" p14:dur="2000" advTm="50334"/>
    </mc:Choice>
    <mc:Fallback xmlns="">
      <p:transition spd="slow" advTm="5033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cBhvr additive="base">
                                        <p:cTn id="11"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anim calcmode="lin" valueType="num">
                                      <p:cBhvr additive="base">
                                        <p:cTn id="2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7">
                                            <p:txEl>
                                              <p:pRg st="0" end="0"/>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0" end="0"/>
                                            </p:txEl>
                                          </p:spTgt>
                                        </p:tgtEl>
                                        <p:attrNameLst>
                                          <p:attrName>style.visibility</p:attrName>
                                        </p:attrNameLst>
                                      </p:cBhvr>
                                      <p:to>
                                        <p:strVal val="visible"/>
                                      </p:to>
                                    </p:set>
                                    <p:anim calcmode="lin" valueType="num">
                                      <p:cBhvr additive="base">
                                        <p:cTn id="3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8">
                                            <p:txEl>
                                              <p:pRg st="0" end="0"/>
                                            </p:txEl>
                                          </p:spTgt>
                                        </p:tgtEl>
                                        <p:attrNameLst>
                                          <p:attrName>style.visibility</p:attrName>
                                        </p:attrNameLst>
                                      </p:cBhvr>
                                      <p:to>
                                        <p:strVal val="visible"/>
                                      </p:to>
                                    </p:set>
                                    <p:animEffect transition="in" filter="fade">
                                      <p:cBhvr>
                                        <p:cTn id="37" dur="1000"/>
                                        <p:tgtEl>
                                          <p:spTgt spid="8">
                                            <p:txEl>
                                              <p:pRg st="0" end="0"/>
                                            </p:txEl>
                                          </p:spTgt>
                                        </p:tgtEl>
                                      </p:cBhvr>
                                    </p:animEffect>
                                    <p:anim calcmode="lin" valueType="num">
                                      <p:cBhvr>
                                        <p:cTn id="3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39" dur="1000" fill="hold"/>
                                        <p:tgtEl>
                                          <p:spTgt spid="8">
                                            <p:txEl>
                                              <p:pRg st="0" end="0"/>
                                            </p:txEl>
                                          </p:spTgt>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4">
                                            <p:txEl>
                                              <p:pRg st="0" end="0"/>
                                            </p:txEl>
                                          </p:spTgt>
                                        </p:tgtEl>
                                        <p:attrNameLst>
                                          <p:attrName>style.visibility</p:attrName>
                                        </p:attrNameLst>
                                      </p:cBhvr>
                                      <p:to>
                                        <p:strVal val="visible"/>
                                      </p:to>
                                    </p:set>
                                    <p:animEffect transition="in" filter="fade">
                                      <p:cBhvr>
                                        <p:cTn id="42" dur="1000"/>
                                        <p:tgtEl>
                                          <p:spTgt spid="4">
                                            <p:txEl>
                                              <p:pRg st="0" end="0"/>
                                            </p:txEl>
                                          </p:spTgt>
                                        </p:tgtEl>
                                      </p:cBhvr>
                                    </p:animEffect>
                                    <p:anim calcmode="lin" valueType="num">
                                      <p:cBhvr>
                                        <p:cTn id="43"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45" fill="hold">
                            <p:stCondLst>
                              <p:cond delay="1000"/>
                            </p:stCondLst>
                            <p:childTnLst>
                              <p:par>
                                <p:cTn id="46" presetID="1" presetClass="mediacall" presetSubtype="0" fill="hold" nodeType="afterEffect">
                                  <p:stCondLst>
                                    <p:cond delay="0"/>
                                  </p:stCondLst>
                                  <p:childTnLst>
                                    <p:cmd type="call" cmd="playFrom(0.0)">
                                      <p:cBhvr>
                                        <p:cTn id="47" dur="50334"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48" fill="hold" display="0">
                  <p:stCondLst>
                    <p:cond delay="indefinite"/>
                  </p:stCondLst>
                  <p:endCondLst>
                    <p:cond evt="onStopAudio" delay="0">
                      <p:tgtEl>
                        <p:sldTgt/>
                      </p:tgtEl>
                    </p:cond>
                  </p:endCondLst>
                </p:cTn>
                <p:tgtEl>
                  <p:spTgt spid="10"/>
                </p:tgtEl>
              </p:cMediaNode>
            </p:audio>
          </p:childTnLst>
        </p:cTn>
      </p:par>
    </p:tnLst>
    <p:bldLst>
      <p:bldP spid="2" grpId="0" build="p"/>
      <p:bldP spid="3" grpId="0" build="p"/>
      <p:bldP spid="4" grpId="0" build="p"/>
      <p:bldP spid="6" grpId="0" build="p"/>
      <p:bldP spid="7" grpId="0" build="p"/>
      <p:bldP spid="8" grpId="0" build="p"/>
      <p:bldP spid="9"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58" name="Picture 14" descr="What is Lightweight Concrete">
            <a:extLst>
              <a:ext uri="{FF2B5EF4-FFF2-40B4-BE49-F238E27FC236}">
                <a16:creationId xmlns:a16="http://schemas.microsoft.com/office/drawing/2014/main" id="{6501E893-EBC3-5CCE-FC8B-27F510D8E34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32611"/>
          <a:stretch/>
        </p:blipFill>
        <p:spPr bwMode="auto">
          <a:xfrm>
            <a:off x="0" y="3494664"/>
            <a:ext cx="4096139" cy="3363336"/>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EFECA1A0-8640-CE44-B2A9-91248742962B}"/>
              </a:ext>
            </a:extLst>
          </p:cNvPr>
          <p:cNvSpPr>
            <a:spLocks noGrp="1"/>
          </p:cNvSpPr>
          <p:nvPr>
            <p:ph type="title"/>
          </p:nvPr>
        </p:nvSpPr>
        <p:spPr>
          <a:xfrm>
            <a:off x="3537118" y="428844"/>
            <a:ext cx="8177554" cy="1014979"/>
          </a:xfrm>
        </p:spPr>
        <p:txBody>
          <a:bodyPr>
            <a:noAutofit/>
          </a:bodyPr>
          <a:lstStyle/>
          <a:p>
            <a:pPr algn="ctr"/>
            <a:r>
              <a:rPr lang="en-US" sz="4500" dirty="0"/>
              <a:t>Benefits of Nanotechnology - CEMENT</a:t>
            </a:r>
          </a:p>
        </p:txBody>
      </p:sp>
      <p:sp>
        <p:nvSpPr>
          <p:cNvPr id="5" name="Content Placeholder 4">
            <a:extLst>
              <a:ext uri="{FF2B5EF4-FFF2-40B4-BE49-F238E27FC236}">
                <a16:creationId xmlns:a16="http://schemas.microsoft.com/office/drawing/2014/main" id="{083C40AD-08FA-F84D-9A08-6F760F219793}"/>
              </a:ext>
            </a:extLst>
          </p:cNvPr>
          <p:cNvSpPr>
            <a:spLocks noGrp="1"/>
          </p:cNvSpPr>
          <p:nvPr>
            <p:ph idx="1"/>
          </p:nvPr>
        </p:nvSpPr>
        <p:spPr>
          <a:xfrm>
            <a:off x="1985095" y="1898003"/>
            <a:ext cx="7669359" cy="5150497"/>
          </a:xfrm>
        </p:spPr>
        <p:txBody>
          <a:bodyPr>
            <a:normAutofit/>
          </a:bodyPr>
          <a:lstStyle/>
          <a:p>
            <a:pPr lvl="1"/>
            <a:r>
              <a:rPr lang="en-US" b="0" i="0" dirty="0">
                <a:solidFill>
                  <a:srgbClr val="1F1F1F"/>
                </a:solidFill>
                <a:effectLst/>
                <a:latin typeface="ElsevierGulliver"/>
              </a:rPr>
              <a:t>The benefits of nano cement depend on the </a:t>
            </a:r>
            <a:r>
              <a:rPr lang="en-US" dirty="0">
                <a:solidFill>
                  <a:srgbClr val="1F1F1F"/>
                </a:solidFill>
                <a:latin typeface="ElsevierGulliver"/>
              </a:rPr>
              <a:t>nanomaterials that are used. </a:t>
            </a:r>
          </a:p>
          <a:p>
            <a:pPr lvl="1"/>
            <a:r>
              <a:rPr lang="en-US" dirty="0">
                <a:solidFill>
                  <a:srgbClr val="1F1F1F"/>
                </a:solidFill>
                <a:latin typeface="ElsevierGulliver"/>
              </a:rPr>
              <a:t>For instance, </a:t>
            </a:r>
            <a:r>
              <a:rPr lang="en-US" b="0" i="0" dirty="0">
                <a:solidFill>
                  <a:srgbClr val="3B3D3F"/>
                </a:solidFill>
                <a:effectLst/>
                <a:latin typeface="ElsevierGulliver"/>
              </a:rPr>
              <a:t>CNTs, CNFs, graphene, and GO nanomaterials offer: </a:t>
            </a:r>
          </a:p>
          <a:p>
            <a:pPr lvl="1" algn="ctr"/>
            <a:r>
              <a:rPr lang="en-US" b="1" i="0" dirty="0">
                <a:solidFill>
                  <a:srgbClr val="3B3D3F"/>
                </a:solidFill>
                <a:effectLst/>
                <a:latin typeface="+mj-lt"/>
              </a:rPr>
              <a:t>tensile strength, </a:t>
            </a:r>
          </a:p>
          <a:p>
            <a:pPr lvl="1" algn="ctr"/>
            <a:r>
              <a:rPr lang="en-US" b="1" i="0" dirty="0">
                <a:solidFill>
                  <a:srgbClr val="3B3D3F"/>
                </a:solidFill>
                <a:effectLst/>
                <a:latin typeface="+mj-lt"/>
              </a:rPr>
              <a:t>elasticity,</a:t>
            </a:r>
          </a:p>
          <a:p>
            <a:pPr lvl="1" algn="ctr"/>
            <a:r>
              <a:rPr lang="en-US" b="1" i="0" dirty="0">
                <a:solidFill>
                  <a:srgbClr val="3B3D3F"/>
                </a:solidFill>
                <a:effectLst/>
                <a:latin typeface="+mj-lt"/>
              </a:rPr>
              <a:t> electrical &amp; thermal conductivity</a:t>
            </a:r>
            <a:endParaRPr lang="en-CA" b="1" i="0" dirty="0">
              <a:solidFill>
                <a:srgbClr val="3B3D3F"/>
              </a:solidFill>
              <a:effectLst/>
              <a:latin typeface="+mj-lt"/>
            </a:endParaRPr>
          </a:p>
          <a:p>
            <a:pPr lvl="1"/>
            <a:r>
              <a:rPr lang="en-CA" b="0" i="0" dirty="0">
                <a:solidFill>
                  <a:srgbClr val="3B3D3F"/>
                </a:solidFill>
                <a:effectLst/>
                <a:latin typeface="ElsevierGulliver"/>
              </a:rPr>
              <a:t> On the other hand, nano-silica (nano-SiO</a:t>
            </a:r>
            <a:r>
              <a:rPr lang="en-CA" b="0" i="0" baseline="-25000" dirty="0">
                <a:solidFill>
                  <a:srgbClr val="3B3D3F"/>
                </a:solidFill>
                <a:effectLst/>
                <a:latin typeface="ElsevierGulliver"/>
              </a:rPr>
              <a:t>2</a:t>
            </a:r>
            <a:r>
              <a:rPr lang="en-CA" b="0" i="0" dirty="0">
                <a:solidFill>
                  <a:srgbClr val="3B3D3F"/>
                </a:solidFill>
                <a:effectLst/>
                <a:latin typeface="ElsevierGulliver"/>
              </a:rPr>
              <a:t>) &amp; nano-calcium carbonate (nano-CaCO</a:t>
            </a:r>
            <a:r>
              <a:rPr lang="en-CA" b="0" i="0" baseline="-25000" dirty="0">
                <a:solidFill>
                  <a:srgbClr val="3B3D3F"/>
                </a:solidFill>
                <a:effectLst/>
                <a:latin typeface="ElsevierGulliver"/>
              </a:rPr>
              <a:t>3</a:t>
            </a:r>
            <a:r>
              <a:rPr lang="en-CA" b="0" i="0" dirty="0">
                <a:solidFill>
                  <a:srgbClr val="3B3D3F"/>
                </a:solidFill>
                <a:effectLst/>
                <a:latin typeface="ElsevierGulliver"/>
              </a:rPr>
              <a:t>) offer</a:t>
            </a:r>
            <a:r>
              <a:rPr lang="en-US" b="0" i="0" dirty="0">
                <a:solidFill>
                  <a:srgbClr val="3B3D3F"/>
                </a:solidFill>
                <a:effectLst/>
                <a:latin typeface="ElsevierGulliver"/>
              </a:rPr>
              <a:t> </a:t>
            </a:r>
          </a:p>
          <a:p>
            <a:pPr lvl="1" algn="ctr"/>
            <a:r>
              <a:rPr lang="en-US" b="1" i="0" dirty="0">
                <a:solidFill>
                  <a:srgbClr val="3B3D3F"/>
                </a:solidFill>
                <a:effectLst/>
                <a:latin typeface="+mj-lt"/>
              </a:rPr>
              <a:t>hydration acceleration for cement-based materials</a:t>
            </a:r>
            <a:endParaRPr lang="en-CA" dirty="0">
              <a:solidFill>
                <a:srgbClr val="3B3D3F"/>
              </a:solidFill>
              <a:latin typeface="ElsevierGulliver"/>
            </a:endParaRPr>
          </a:p>
          <a:p>
            <a:pPr lvl="1"/>
            <a:r>
              <a:rPr lang="en-CA" dirty="0">
                <a:solidFill>
                  <a:srgbClr val="3B3D3F"/>
                </a:solidFill>
                <a:latin typeface="ElsevierGulliver"/>
              </a:rPr>
              <a:t>In addition to these benefits, the use of nano materials in cement can:</a:t>
            </a:r>
          </a:p>
          <a:p>
            <a:pPr lvl="1" algn="ctr"/>
            <a:r>
              <a:rPr lang="en-CA" b="1" dirty="0">
                <a:solidFill>
                  <a:srgbClr val="3B3D3F"/>
                </a:solidFill>
                <a:latin typeface="ElsevierGulliver"/>
              </a:rPr>
              <a:t> </a:t>
            </a:r>
            <a:r>
              <a:rPr lang="en-CA" b="1" dirty="0">
                <a:solidFill>
                  <a:srgbClr val="3B3D3F"/>
                </a:solidFill>
                <a:latin typeface="+mj-lt"/>
              </a:rPr>
              <a:t>reduce the overall weigh, </a:t>
            </a:r>
          </a:p>
          <a:p>
            <a:pPr lvl="1" algn="ctr"/>
            <a:r>
              <a:rPr lang="en-CA" b="1" dirty="0">
                <a:solidFill>
                  <a:srgbClr val="3B3D3F"/>
                </a:solidFill>
                <a:latin typeface="+mj-lt"/>
              </a:rPr>
              <a:t>Self-compact, </a:t>
            </a:r>
          </a:p>
          <a:p>
            <a:pPr lvl="1" algn="ctr"/>
            <a:r>
              <a:rPr lang="en-CA" b="1" dirty="0">
                <a:solidFill>
                  <a:srgbClr val="3B3D3F"/>
                </a:solidFill>
                <a:latin typeface="+mj-lt"/>
              </a:rPr>
              <a:t>improve air quality, </a:t>
            </a:r>
          </a:p>
          <a:p>
            <a:pPr lvl="1" algn="ctr"/>
            <a:r>
              <a:rPr lang="en-CA" b="1" dirty="0">
                <a:solidFill>
                  <a:srgbClr val="3B3D3F"/>
                </a:solidFill>
                <a:latin typeface="+mj-lt"/>
              </a:rPr>
              <a:t>self-clean, </a:t>
            </a:r>
          </a:p>
          <a:p>
            <a:pPr lvl="1" algn="ctr"/>
            <a:r>
              <a:rPr lang="en-CA" b="1" dirty="0">
                <a:solidFill>
                  <a:srgbClr val="3B3D3F"/>
                </a:solidFill>
                <a:latin typeface="+mj-lt"/>
              </a:rPr>
              <a:t>self-heal, </a:t>
            </a:r>
          </a:p>
          <a:p>
            <a:pPr lvl="1" algn="ctr"/>
            <a:r>
              <a:rPr lang="en-CA" b="1" dirty="0">
                <a:solidFill>
                  <a:srgbClr val="3B3D3F"/>
                </a:solidFill>
                <a:latin typeface="+mj-lt"/>
              </a:rPr>
              <a:t>self-sense, </a:t>
            </a:r>
          </a:p>
          <a:p>
            <a:pPr lvl="1" algn="ctr"/>
            <a:r>
              <a:rPr lang="en-CA" b="1" dirty="0">
                <a:solidFill>
                  <a:srgbClr val="3B3D3F"/>
                </a:solidFill>
                <a:latin typeface="+mj-lt"/>
              </a:rPr>
              <a:t>offer increased durability</a:t>
            </a:r>
          </a:p>
          <a:p>
            <a:pPr lvl="1"/>
            <a:endParaRPr lang="en-ZA" dirty="0"/>
          </a:p>
          <a:p>
            <a:endParaRPr lang="en-US" dirty="0"/>
          </a:p>
        </p:txBody>
      </p:sp>
      <p:sp>
        <p:nvSpPr>
          <p:cNvPr id="7" name="Slide Number Placeholder 6">
            <a:extLst>
              <a:ext uri="{FF2B5EF4-FFF2-40B4-BE49-F238E27FC236}">
                <a16:creationId xmlns:a16="http://schemas.microsoft.com/office/drawing/2014/main" id="{BF272C60-2A2E-E649-B182-071842931CDD}"/>
              </a:ext>
            </a:extLst>
          </p:cNvPr>
          <p:cNvSpPr>
            <a:spLocks noGrp="1"/>
          </p:cNvSpPr>
          <p:nvPr>
            <p:ph type="sldNum" sz="quarter" idx="4"/>
          </p:nvPr>
        </p:nvSpPr>
        <p:spPr>
          <a:xfrm>
            <a:off x="492917" y="6356350"/>
            <a:ext cx="1104900" cy="365125"/>
          </a:xfrm>
        </p:spPr>
        <p:txBody>
          <a:bodyPr lIns="91440"/>
          <a:lstStyle/>
          <a:p>
            <a:fld id="{D156BFF5-A11A-234E-A308-E7366A28581C}" type="slidenum">
              <a:rPr lang="en-US" smtClean="0"/>
              <a:pPr/>
              <a:t>8</a:t>
            </a:fld>
            <a:endParaRPr lang="en-US" dirty="0"/>
          </a:p>
        </p:txBody>
      </p:sp>
      <p:pic>
        <p:nvPicPr>
          <p:cNvPr id="6148" name="Picture 4" descr="Nano Waterproofing | Singapore | Nano-Star">
            <a:extLst>
              <a:ext uri="{FF2B5EF4-FFF2-40B4-BE49-F238E27FC236}">
                <a16:creationId xmlns:a16="http://schemas.microsoft.com/office/drawing/2014/main" id="{B0CE85C0-B128-9024-9363-25F7C2893B1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863" t="28788" r="6386" b="22121"/>
          <a:stretch/>
        </p:blipFill>
        <p:spPr bwMode="auto">
          <a:xfrm>
            <a:off x="0" y="-9525"/>
            <a:ext cx="3571875" cy="1730827"/>
          </a:xfrm>
          <a:prstGeom prst="rect">
            <a:avLst/>
          </a:prstGeom>
          <a:noFill/>
          <a:extLst>
            <a:ext uri="{909E8E84-426E-40DD-AFC4-6F175D3DCCD1}">
              <a14:hiddenFill xmlns:a14="http://schemas.microsoft.com/office/drawing/2010/main">
                <a:solidFill>
                  <a:srgbClr val="FFFFFF"/>
                </a:solidFill>
              </a14:hiddenFill>
            </a:ext>
          </a:extLst>
        </p:spPr>
      </p:pic>
      <p:sp>
        <p:nvSpPr>
          <p:cNvPr id="9" name="AutoShape 6" descr="nanobubbles increase concrete strength">
            <a:extLst>
              <a:ext uri="{FF2B5EF4-FFF2-40B4-BE49-F238E27FC236}">
                <a16:creationId xmlns:a16="http://schemas.microsoft.com/office/drawing/2014/main" id="{AEB76D7D-30A1-C604-FB4A-BA2A9CF7AB8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6156" name="Picture 12" descr="Nanotechnology in building construction materials">
            <a:extLst>
              <a:ext uri="{FF2B5EF4-FFF2-40B4-BE49-F238E27FC236}">
                <a16:creationId xmlns:a16="http://schemas.microsoft.com/office/drawing/2014/main" id="{1165A2EC-BF4E-156F-4059-BA255692617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30685" b="18998"/>
          <a:stretch/>
        </p:blipFill>
        <p:spPr bwMode="auto">
          <a:xfrm>
            <a:off x="7438635" y="4628442"/>
            <a:ext cx="4591439" cy="1537408"/>
          </a:xfrm>
          <a:prstGeom prst="rect">
            <a:avLst/>
          </a:prstGeom>
          <a:noFill/>
          <a:extLst>
            <a:ext uri="{909E8E84-426E-40DD-AFC4-6F175D3DCCD1}">
              <a14:hiddenFill xmlns:a14="http://schemas.microsoft.com/office/drawing/2010/main">
                <a:solidFill>
                  <a:srgbClr val="FFFFFF"/>
                </a:solidFill>
              </a14:hiddenFill>
            </a:ext>
          </a:extLst>
        </p:spPr>
      </p:pic>
      <p:pic>
        <p:nvPicPr>
          <p:cNvPr id="2" name="Recorded Sound">
            <a:hlinkClick r:id="" action="ppaction://media"/>
            <a:extLst>
              <a:ext uri="{FF2B5EF4-FFF2-40B4-BE49-F238E27FC236}">
                <a16:creationId xmlns:a16="http://schemas.microsoft.com/office/drawing/2014/main" id="{0DFAD914-9856-4963-6056-676E9624BA8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704637" y="368525"/>
            <a:ext cx="487363" cy="487363"/>
          </a:xfrm>
          <a:prstGeom prst="rect">
            <a:avLst/>
          </a:prstGeom>
        </p:spPr>
      </p:pic>
    </p:spTree>
    <p:extLst>
      <p:ext uri="{BB962C8B-B14F-4D97-AF65-F5344CB8AC3E}">
        <p14:creationId xmlns:p14="http://schemas.microsoft.com/office/powerpoint/2010/main" val="3207805690"/>
      </p:ext>
    </p:extLst>
  </p:cSld>
  <p:clrMapOvr>
    <a:masterClrMapping/>
  </p:clrMapOvr>
  <mc:AlternateContent xmlns:mc="http://schemas.openxmlformats.org/markup-compatibility/2006" xmlns:p14="http://schemas.microsoft.com/office/powerpoint/2010/main">
    <mc:Choice Requires="p14">
      <p:transition spd="slow" p14:dur="2000" advTm="113003"/>
    </mc:Choice>
    <mc:Fallback xmlns="">
      <p:transition spd="slow" advTm="11300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156"/>
                                        </p:tgtEl>
                                        <p:attrNameLst>
                                          <p:attrName>style.visibility</p:attrName>
                                        </p:attrNameLst>
                                      </p:cBhvr>
                                      <p:to>
                                        <p:strVal val="visible"/>
                                      </p:to>
                                    </p:set>
                                    <p:anim calcmode="lin" valueType="num">
                                      <p:cBhvr additive="base">
                                        <p:cTn id="19" dur="500" fill="hold"/>
                                        <p:tgtEl>
                                          <p:spTgt spid="6156"/>
                                        </p:tgtEl>
                                        <p:attrNameLst>
                                          <p:attrName>ppt_x</p:attrName>
                                        </p:attrNameLst>
                                      </p:cBhvr>
                                      <p:tavLst>
                                        <p:tav tm="0">
                                          <p:val>
                                            <p:strVal val="#ppt_x"/>
                                          </p:val>
                                        </p:tav>
                                        <p:tav tm="100000">
                                          <p:val>
                                            <p:strVal val="#ppt_x"/>
                                          </p:val>
                                        </p:tav>
                                      </p:tavLst>
                                    </p:anim>
                                    <p:anim calcmode="lin" valueType="num">
                                      <p:cBhvr additive="base">
                                        <p:cTn id="20" dur="500" fill="hold"/>
                                        <p:tgtEl>
                                          <p:spTgt spid="615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 calcmode="lin" valueType="num">
                                      <p:cBhvr additive="base">
                                        <p:cTn id="3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5">
                                            <p:txEl>
                                              <p:pRg st="6" end="6"/>
                                            </p:txEl>
                                          </p:spTgt>
                                        </p:tgtEl>
                                        <p:attrNameLst>
                                          <p:attrName>style.visibility</p:attrName>
                                        </p:attrNameLst>
                                      </p:cBhvr>
                                      <p:to>
                                        <p:strVal val="visible"/>
                                      </p:to>
                                    </p:set>
                                    <p:anim calcmode="lin" valueType="num">
                                      <p:cBhvr additive="base">
                                        <p:cTn id="41"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5">
                                            <p:txEl>
                                              <p:pRg st="8" end="8"/>
                                            </p:txEl>
                                          </p:spTgt>
                                        </p:tgtEl>
                                        <p:attrNameLst>
                                          <p:attrName>style.visibility</p:attrName>
                                        </p:attrNameLst>
                                      </p:cBhvr>
                                      <p:to>
                                        <p:strVal val="visible"/>
                                      </p:to>
                                    </p:set>
                                    <p:anim calcmode="lin" valueType="num">
                                      <p:cBhvr additive="base">
                                        <p:cTn id="51"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5">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6158"/>
                                        </p:tgtEl>
                                        <p:attrNameLst>
                                          <p:attrName>style.visibility</p:attrName>
                                        </p:attrNameLst>
                                      </p:cBhvr>
                                      <p:to>
                                        <p:strVal val="visible"/>
                                      </p:to>
                                    </p:set>
                                    <p:anim calcmode="lin" valueType="num">
                                      <p:cBhvr additive="base">
                                        <p:cTn id="57" dur="500" fill="hold"/>
                                        <p:tgtEl>
                                          <p:spTgt spid="6158"/>
                                        </p:tgtEl>
                                        <p:attrNameLst>
                                          <p:attrName>ppt_x</p:attrName>
                                        </p:attrNameLst>
                                      </p:cBhvr>
                                      <p:tavLst>
                                        <p:tav tm="0">
                                          <p:val>
                                            <p:strVal val="#ppt_x"/>
                                          </p:val>
                                        </p:tav>
                                        <p:tav tm="100000">
                                          <p:val>
                                            <p:strVal val="#ppt_x"/>
                                          </p:val>
                                        </p:tav>
                                      </p:tavLst>
                                    </p:anim>
                                    <p:anim calcmode="lin" valueType="num">
                                      <p:cBhvr additive="base">
                                        <p:cTn id="58" dur="500" fill="hold"/>
                                        <p:tgtEl>
                                          <p:spTgt spid="6158"/>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5">
                                            <p:txEl>
                                              <p:pRg st="9" end="9"/>
                                            </p:txEl>
                                          </p:spTgt>
                                        </p:tgtEl>
                                        <p:attrNameLst>
                                          <p:attrName>style.visibility</p:attrName>
                                        </p:attrNameLst>
                                      </p:cBhvr>
                                      <p:to>
                                        <p:strVal val="visible"/>
                                      </p:to>
                                    </p:set>
                                    <p:anim calcmode="lin" valueType="num">
                                      <p:cBhvr additive="base">
                                        <p:cTn id="63" dur="500" fill="hold"/>
                                        <p:tgtEl>
                                          <p:spTgt spid="5">
                                            <p:txEl>
                                              <p:pRg st="9" end="9"/>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5">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nodeType="clickEffect">
                                  <p:stCondLst>
                                    <p:cond delay="0"/>
                                  </p:stCondLst>
                                  <p:childTnLst>
                                    <p:set>
                                      <p:cBhvr>
                                        <p:cTn id="68" dur="1" fill="hold">
                                          <p:stCondLst>
                                            <p:cond delay="0"/>
                                          </p:stCondLst>
                                        </p:cTn>
                                        <p:tgtEl>
                                          <p:spTgt spid="5">
                                            <p:txEl>
                                              <p:pRg st="10" end="10"/>
                                            </p:txEl>
                                          </p:spTgt>
                                        </p:tgtEl>
                                        <p:attrNameLst>
                                          <p:attrName>style.visibility</p:attrName>
                                        </p:attrNameLst>
                                      </p:cBhvr>
                                      <p:to>
                                        <p:strVal val="visible"/>
                                      </p:to>
                                    </p:set>
                                    <p:anim calcmode="lin" valueType="num">
                                      <p:cBhvr additive="base">
                                        <p:cTn id="69" dur="500" fill="hold"/>
                                        <p:tgtEl>
                                          <p:spTgt spid="5">
                                            <p:txEl>
                                              <p:pRg st="10" end="10"/>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5">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5">
                                            <p:txEl>
                                              <p:pRg st="11" end="11"/>
                                            </p:txEl>
                                          </p:spTgt>
                                        </p:tgtEl>
                                        <p:attrNameLst>
                                          <p:attrName>style.visibility</p:attrName>
                                        </p:attrNameLst>
                                      </p:cBhvr>
                                      <p:to>
                                        <p:strVal val="visible"/>
                                      </p:to>
                                    </p:set>
                                    <p:anim calcmode="lin" valueType="num">
                                      <p:cBhvr additive="base">
                                        <p:cTn id="75" dur="500" fill="hold"/>
                                        <p:tgtEl>
                                          <p:spTgt spid="5">
                                            <p:txEl>
                                              <p:pRg st="11" end="11"/>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5">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5">
                                            <p:txEl>
                                              <p:pRg st="12" end="12"/>
                                            </p:txEl>
                                          </p:spTgt>
                                        </p:tgtEl>
                                        <p:attrNameLst>
                                          <p:attrName>style.visibility</p:attrName>
                                        </p:attrNameLst>
                                      </p:cBhvr>
                                      <p:to>
                                        <p:strVal val="visible"/>
                                      </p:to>
                                    </p:set>
                                    <p:anim calcmode="lin" valueType="num">
                                      <p:cBhvr additive="base">
                                        <p:cTn id="81" dur="500" fill="hold"/>
                                        <p:tgtEl>
                                          <p:spTgt spid="5">
                                            <p:txEl>
                                              <p:pRg st="12" end="12"/>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5">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nodeType="clickEffect">
                                  <p:stCondLst>
                                    <p:cond delay="0"/>
                                  </p:stCondLst>
                                  <p:childTnLst>
                                    <p:set>
                                      <p:cBhvr>
                                        <p:cTn id="86" dur="1" fill="hold">
                                          <p:stCondLst>
                                            <p:cond delay="0"/>
                                          </p:stCondLst>
                                        </p:cTn>
                                        <p:tgtEl>
                                          <p:spTgt spid="5">
                                            <p:txEl>
                                              <p:pRg st="13" end="13"/>
                                            </p:txEl>
                                          </p:spTgt>
                                        </p:tgtEl>
                                        <p:attrNameLst>
                                          <p:attrName>style.visibility</p:attrName>
                                        </p:attrNameLst>
                                      </p:cBhvr>
                                      <p:to>
                                        <p:strVal val="visible"/>
                                      </p:to>
                                    </p:set>
                                    <p:anim calcmode="lin" valueType="num">
                                      <p:cBhvr additive="base">
                                        <p:cTn id="87" dur="500" fill="hold"/>
                                        <p:tgtEl>
                                          <p:spTgt spid="5">
                                            <p:txEl>
                                              <p:pRg st="13" end="13"/>
                                            </p:txEl>
                                          </p:spTgt>
                                        </p:tgtEl>
                                        <p:attrNameLst>
                                          <p:attrName>ppt_x</p:attrName>
                                        </p:attrNameLst>
                                      </p:cBhvr>
                                      <p:tavLst>
                                        <p:tav tm="0">
                                          <p:val>
                                            <p:strVal val="#ppt_x"/>
                                          </p:val>
                                        </p:tav>
                                        <p:tav tm="100000">
                                          <p:val>
                                            <p:strVal val="#ppt_x"/>
                                          </p:val>
                                        </p:tav>
                                      </p:tavLst>
                                    </p:anim>
                                    <p:anim calcmode="lin" valueType="num">
                                      <p:cBhvr additive="base">
                                        <p:cTn id="88" dur="500" fill="hold"/>
                                        <p:tgtEl>
                                          <p:spTgt spid="5">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4" fill="hold" nodeType="clickEffect">
                                  <p:stCondLst>
                                    <p:cond delay="0"/>
                                  </p:stCondLst>
                                  <p:childTnLst>
                                    <p:set>
                                      <p:cBhvr>
                                        <p:cTn id="92" dur="1" fill="hold">
                                          <p:stCondLst>
                                            <p:cond delay="0"/>
                                          </p:stCondLst>
                                        </p:cTn>
                                        <p:tgtEl>
                                          <p:spTgt spid="5">
                                            <p:txEl>
                                              <p:pRg st="14" end="14"/>
                                            </p:txEl>
                                          </p:spTgt>
                                        </p:tgtEl>
                                        <p:attrNameLst>
                                          <p:attrName>style.visibility</p:attrName>
                                        </p:attrNameLst>
                                      </p:cBhvr>
                                      <p:to>
                                        <p:strVal val="visible"/>
                                      </p:to>
                                    </p:set>
                                    <p:anim calcmode="lin" valueType="num">
                                      <p:cBhvr additive="base">
                                        <p:cTn id="93" dur="500" fill="hold"/>
                                        <p:tgtEl>
                                          <p:spTgt spid="5">
                                            <p:txEl>
                                              <p:pRg st="14" end="14"/>
                                            </p:txEl>
                                          </p:spTgt>
                                        </p:tgtEl>
                                        <p:attrNameLst>
                                          <p:attrName>ppt_x</p:attrName>
                                        </p:attrNameLst>
                                      </p:cBhvr>
                                      <p:tavLst>
                                        <p:tav tm="0">
                                          <p:val>
                                            <p:strVal val="#ppt_x"/>
                                          </p:val>
                                        </p:tav>
                                        <p:tav tm="100000">
                                          <p:val>
                                            <p:strVal val="#ppt_x"/>
                                          </p:val>
                                        </p:tav>
                                      </p:tavLst>
                                    </p:anim>
                                    <p:anim calcmode="lin" valueType="num">
                                      <p:cBhvr additive="base">
                                        <p:cTn id="94" dur="500" fill="hold"/>
                                        <p:tgtEl>
                                          <p:spTgt spid="5">
                                            <p:txEl>
                                              <p:pRg st="14" end="14"/>
                                            </p:txEl>
                                          </p:spTgt>
                                        </p:tgtEl>
                                        <p:attrNameLst>
                                          <p:attrName>ppt_y</p:attrName>
                                        </p:attrNameLst>
                                      </p:cBhvr>
                                      <p:tavLst>
                                        <p:tav tm="0">
                                          <p:val>
                                            <p:strVal val="1+#ppt_h/2"/>
                                          </p:val>
                                        </p:tav>
                                        <p:tav tm="100000">
                                          <p:val>
                                            <p:strVal val="#ppt_y"/>
                                          </p:val>
                                        </p:tav>
                                      </p:tavLst>
                                    </p:anim>
                                  </p:childTnLst>
                                </p:cTn>
                              </p:par>
                            </p:childTnLst>
                          </p:cTn>
                        </p:par>
                        <p:par>
                          <p:cTn id="95" fill="hold">
                            <p:stCondLst>
                              <p:cond delay="500"/>
                            </p:stCondLst>
                            <p:childTnLst>
                              <p:par>
                                <p:cTn id="96" presetID="1" presetClass="mediacall" presetSubtype="0" fill="hold" nodeType="afterEffect">
                                  <p:stCondLst>
                                    <p:cond delay="0"/>
                                  </p:stCondLst>
                                  <p:childTnLst>
                                    <p:cmd type="call" cmd="playFrom(0.0)">
                                      <p:cBhvr>
                                        <p:cTn id="97" dur="11300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98"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8611C93-5920-4976-AD36-1553C5FF5D70}"/>
              </a:ext>
            </a:extLst>
          </p:cNvPr>
          <p:cNvSpPr>
            <a:spLocks noGrp="1"/>
          </p:cNvSpPr>
          <p:nvPr>
            <p:ph sz="quarter" idx="26"/>
          </p:nvPr>
        </p:nvSpPr>
        <p:spPr>
          <a:xfrm>
            <a:off x="2415342" y="1851367"/>
            <a:ext cx="1578483" cy="892552"/>
          </a:xfrm>
        </p:spPr>
        <p:txBody>
          <a:bodyPr>
            <a:normAutofit fontScale="62500" lnSpcReduction="20000"/>
          </a:bodyPr>
          <a:lstStyle/>
          <a:p>
            <a:r>
              <a:rPr lang="en-US" dirty="0"/>
              <a:t>Water</a:t>
            </a:r>
          </a:p>
        </p:txBody>
      </p:sp>
      <p:sp>
        <p:nvSpPr>
          <p:cNvPr id="3" name="Content Placeholder 2">
            <a:extLst>
              <a:ext uri="{FF2B5EF4-FFF2-40B4-BE49-F238E27FC236}">
                <a16:creationId xmlns:a16="http://schemas.microsoft.com/office/drawing/2014/main" id="{B2408F87-807E-44B8-8484-55FB5386FB64}"/>
              </a:ext>
            </a:extLst>
          </p:cNvPr>
          <p:cNvSpPr>
            <a:spLocks noGrp="1"/>
          </p:cNvSpPr>
          <p:nvPr>
            <p:ph sz="quarter" idx="27"/>
          </p:nvPr>
        </p:nvSpPr>
        <p:spPr>
          <a:xfrm>
            <a:off x="1869689" y="3075744"/>
            <a:ext cx="2407566" cy="892552"/>
          </a:xfrm>
        </p:spPr>
        <p:txBody>
          <a:bodyPr>
            <a:normAutofit fontScale="55000" lnSpcReduction="20000"/>
          </a:bodyPr>
          <a:lstStyle/>
          <a:p>
            <a:r>
              <a:rPr lang="en-US" dirty="0"/>
              <a:t>Infestation</a:t>
            </a:r>
          </a:p>
          <a:p>
            <a:endParaRPr lang="en-US" dirty="0"/>
          </a:p>
        </p:txBody>
      </p:sp>
      <p:sp>
        <p:nvSpPr>
          <p:cNvPr id="4" name="Content Placeholder 3">
            <a:extLst>
              <a:ext uri="{FF2B5EF4-FFF2-40B4-BE49-F238E27FC236}">
                <a16:creationId xmlns:a16="http://schemas.microsoft.com/office/drawing/2014/main" id="{705B8F5C-8E6D-4F54-9C87-438DC8FD31C1}"/>
              </a:ext>
            </a:extLst>
          </p:cNvPr>
          <p:cNvSpPr>
            <a:spLocks noGrp="1"/>
          </p:cNvSpPr>
          <p:nvPr>
            <p:ph sz="quarter" idx="28"/>
          </p:nvPr>
        </p:nvSpPr>
        <p:spPr>
          <a:xfrm>
            <a:off x="2973063" y="3808750"/>
            <a:ext cx="1576403" cy="892552"/>
          </a:xfrm>
        </p:spPr>
        <p:txBody>
          <a:bodyPr>
            <a:normAutofit fontScale="70000" lnSpcReduction="20000"/>
          </a:bodyPr>
          <a:lstStyle/>
          <a:p>
            <a:r>
              <a:rPr lang="en-US" dirty="0"/>
              <a:t>Decay</a:t>
            </a:r>
          </a:p>
        </p:txBody>
      </p:sp>
      <p:sp>
        <p:nvSpPr>
          <p:cNvPr id="6" name="Content Placeholder 5">
            <a:extLst>
              <a:ext uri="{FF2B5EF4-FFF2-40B4-BE49-F238E27FC236}">
                <a16:creationId xmlns:a16="http://schemas.microsoft.com/office/drawing/2014/main" id="{B172E4B4-924E-4AE5-99D4-28252D92E9B9}"/>
              </a:ext>
            </a:extLst>
          </p:cNvPr>
          <p:cNvSpPr>
            <a:spLocks noGrp="1"/>
          </p:cNvSpPr>
          <p:nvPr>
            <p:ph sz="quarter" idx="12"/>
          </p:nvPr>
        </p:nvSpPr>
        <p:spPr>
          <a:xfrm>
            <a:off x="101967" y="5156709"/>
            <a:ext cx="4870083" cy="1482216"/>
          </a:xfrm>
        </p:spPr>
        <p:txBody>
          <a:bodyPr>
            <a:normAutofit/>
          </a:bodyPr>
          <a:lstStyle/>
          <a:p>
            <a:r>
              <a:rPr lang="en-US" dirty="0"/>
              <a:t>Use of wood products that are not used sustainably also contribute to problems arising from deforestation.</a:t>
            </a:r>
          </a:p>
        </p:txBody>
      </p:sp>
      <p:sp>
        <p:nvSpPr>
          <p:cNvPr id="8" name="Content Placeholder 7">
            <a:extLst>
              <a:ext uri="{FF2B5EF4-FFF2-40B4-BE49-F238E27FC236}">
                <a16:creationId xmlns:a16="http://schemas.microsoft.com/office/drawing/2014/main" id="{644FF372-7EB8-4813-A81D-65AA9090DD1E}"/>
              </a:ext>
            </a:extLst>
          </p:cNvPr>
          <p:cNvSpPr>
            <a:spLocks noGrp="1"/>
          </p:cNvSpPr>
          <p:nvPr>
            <p:ph sz="quarter" idx="25"/>
          </p:nvPr>
        </p:nvSpPr>
        <p:spPr>
          <a:xfrm>
            <a:off x="201175" y="2559733"/>
            <a:ext cx="3895868" cy="661720"/>
          </a:xfrm>
        </p:spPr>
        <p:txBody>
          <a:bodyPr/>
          <a:lstStyle/>
          <a:p>
            <a:r>
              <a:rPr lang="en-US" b="0" dirty="0">
                <a:solidFill>
                  <a:srgbClr val="1F1F1F"/>
                </a:solidFill>
                <a:latin typeface="ElsevierGulliver"/>
              </a:rPr>
              <a:t>Susceptible to damage by:</a:t>
            </a:r>
            <a:endParaRPr lang="en-US" dirty="0"/>
          </a:p>
        </p:txBody>
      </p:sp>
      <p:sp>
        <p:nvSpPr>
          <p:cNvPr id="13" name="Title 12">
            <a:extLst>
              <a:ext uri="{FF2B5EF4-FFF2-40B4-BE49-F238E27FC236}">
                <a16:creationId xmlns:a16="http://schemas.microsoft.com/office/drawing/2014/main" id="{303CAE6B-8DF9-4B47-8A2E-925D8CB42872}"/>
              </a:ext>
            </a:extLst>
          </p:cNvPr>
          <p:cNvSpPr>
            <a:spLocks noGrp="1"/>
          </p:cNvSpPr>
          <p:nvPr>
            <p:ph type="title"/>
          </p:nvPr>
        </p:nvSpPr>
        <p:spPr>
          <a:xfrm>
            <a:off x="492916" y="54864"/>
            <a:ext cx="11320272" cy="1673352"/>
          </a:xfrm>
        </p:spPr>
        <p:txBody>
          <a:bodyPr/>
          <a:lstStyle/>
          <a:p>
            <a:r>
              <a:rPr lang="en-US" dirty="0"/>
              <a:t>The Problem with Wood</a:t>
            </a:r>
          </a:p>
        </p:txBody>
      </p:sp>
      <p:sp>
        <p:nvSpPr>
          <p:cNvPr id="9" name="Content Placeholder 1">
            <a:extLst>
              <a:ext uri="{FF2B5EF4-FFF2-40B4-BE49-F238E27FC236}">
                <a16:creationId xmlns:a16="http://schemas.microsoft.com/office/drawing/2014/main" id="{60B49E5F-5500-80FA-0CD3-B29732B176F4}"/>
              </a:ext>
            </a:extLst>
          </p:cNvPr>
          <p:cNvSpPr txBox="1">
            <a:spLocks/>
          </p:cNvSpPr>
          <p:nvPr/>
        </p:nvSpPr>
        <p:spPr>
          <a:xfrm>
            <a:off x="3518199" y="2405761"/>
            <a:ext cx="1278419" cy="892552"/>
          </a:xfrm>
          <a:prstGeom prst="rect">
            <a:avLst/>
          </a:prstGeom>
        </p:spPr>
        <p:txBody>
          <a:bodyPr vert="horz" lIns="91440" tIns="45720" rIns="91440" bIns="45720" rtlCol="0">
            <a:normAutofit fontScale="77500" lnSpcReduction="20000"/>
          </a:bodyPr>
          <a:lstStyle>
            <a:lvl1pPr marL="0" indent="0" algn="l" defTabSz="914400" rtl="0" eaLnBrk="1" latinLnBrk="0" hangingPunct="1">
              <a:lnSpc>
                <a:spcPct val="100000"/>
              </a:lnSpc>
              <a:spcBef>
                <a:spcPts val="600"/>
              </a:spcBef>
              <a:buFont typeface="Arial" panose="020B0604020202020204" pitchFamily="34" charset="0"/>
              <a:buNone/>
              <a:defRPr sz="5200" b="0" kern="1200">
                <a:solidFill>
                  <a:schemeClr val="bg2">
                    <a:lumMod val="75000"/>
                  </a:schemeClr>
                </a:solidFill>
                <a:latin typeface="+mj-lt"/>
                <a:ea typeface="+mn-ea"/>
                <a:cs typeface="+mn-cs"/>
              </a:defRPr>
            </a:lvl1pPr>
            <a:lvl2pPr marL="0" indent="0" algn="l" defTabSz="914400" rtl="0" eaLnBrk="1" latinLnBrk="0" hangingPunct="1">
              <a:lnSpc>
                <a:spcPct val="100000"/>
              </a:lnSpc>
              <a:spcBef>
                <a:spcPts val="600"/>
              </a:spcBef>
              <a:buFont typeface="Arial" panose="020B0604020202020204" pitchFamily="34" charset="0"/>
              <a:buNone/>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Fire </a:t>
            </a:r>
          </a:p>
        </p:txBody>
      </p:sp>
      <p:pic>
        <p:nvPicPr>
          <p:cNvPr id="12" name="Picture 2" descr="The wonderful wizards of wood | Feature | Chemistry World">
            <a:extLst>
              <a:ext uri="{FF2B5EF4-FFF2-40B4-BE49-F238E27FC236}">
                <a16:creationId xmlns:a16="http://schemas.microsoft.com/office/drawing/2014/main" id="{CD19CE12-31EE-6295-4C5C-B17F2B51361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109" r="23904" b="1"/>
          <a:stretch/>
        </p:blipFill>
        <p:spPr bwMode="auto">
          <a:xfrm>
            <a:off x="5051721" y="1728216"/>
            <a:ext cx="7147229" cy="5143490"/>
          </a:xfrm>
          <a:prstGeom prst="rect">
            <a:avLst/>
          </a:prstGeom>
          <a:noFill/>
          <a:extLst>
            <a:ext uri="{909E8E84-426E-40DD-AFC4-6F175D3DCCD1}">
              <a14:hiddenFill xmlns:a14="http://schemas.microsoft.com/office/drawing/2010/main">
                <a:solidFill>
                  <a:srgbClr val="FFFFFF"/>
                </a:solidFill>
              </a14:hiddenFill>
            </a:ext>
          </a:extLst>
        </p:spPr>
      </p:pic>
      <p:pic>
        <p:nvPicPr>
          <p:cNvPr id="5" name="Recorded Sound">
            <a:hlinkClick r:id="" action="ppaction://media"/>
            <a:extLst>
              <a:ext uri="{FF2B5EF4-FFF2-40B4-BE49-F238E27FC236}">
                <a16:creationId xmlns:a16="http://schemas.microsoft.com/office/drawing/2014/main" id="{2DC2A5D1-F348-6B38-CDF1-781E2DE0BCF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25825" y="404177"/>
            <a:ext cx="487363" cy="487363"/>
          </a:xfrm>
          <a:prstGeom prst="rect">
            <a:avLst/>
          </a:prstGeom>
        </p:spPr>
      </p:pic>
      <p:sp>
        <p:nvSpPr>
          <p:cNvPr id="7" name="Slide Number Placeholder 6">
            <a:extLst>
              <a:ext uri="{FF2B5EF4-FFF2-40B4-BE49-F238E27FC236}">
                <a16:creationId xmlns:a16="http://schemas.microsoft.com/office/drawing/2014/main" id="{A4C7A7CC-97DE-AF1B-05F5-E8966D0CF0CC}"/>
              </a:ext>
            </a:extLst>
          </p:cNvPr>
          <p:cNvSpPr>
            <a:spLocks noGrp="1"/>
          </p:cNvSpPr>
          <p:nvPr>
            <p:ph type="sldNum" sz="quarter" idx="4"/>
          </p:nvPr>
        </p:nvSpPr>
        <p:spPr/>
        <p:txBody>
          <a:bodyPr/>
          <a:lstStyle/>
          <a:p>
            <a:fld id="{D156BFF5-A11A-234E-A308-E7366A28581C}" type="slidenum">
              <a:rPr lang="en-US" smtClean="0"/>
              <a:pPr/>
              <a:t>9</a:t>
            </a:fld>
            <a:endParaRPr lang="en-US" dirty="0"/>
          </a:p>
        </p:txBody>
      </p:sp>
    </p:spTree>
    <p:extLst>
      <p:ext uri="{BB962C8B-B14F-4D97-AF65-F5344CB8AC3E}">
        <p14:creationId xmlns:p14="http://schemas.microsoft.com/office/powerpoint/2010/main" val="1353197417"/>
      </p:ext>
    </p:extLst>
  </p:cSld>
  <p:clrMapOvr>
    <a:masterClrMapping/>
  </p:clrMapOvr>
  <mc:AlternateContent xmlns:mc="http://schemas.openxmlformats.org/markup-compatibility/2006" xmlns:p14="http://schemas.microsoft.com/office/powerpoint/2010/main">
    <mc:Choice Requires="p14">
      <p:transition spd="slow" p14:dur="2000" advTm="51328"/>
    </mc:Choice>
    <mc:Fallback xmlns="">
      <p:transition spd="slow" advTm="5132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ircle(in)">
                                      <p:cBhvr>
                                        <p:cTn id="12" dur="2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arn(inVertical)">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 calcmode="lin" valueType="num">
                                      <p:cBhvr additive="base">
                                        <p:cTn id="22"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childTnLst>
                                </p:cTn>
                              </p:par>
                            </p:childTnLst>
                          </p:cTn>
                        </p:par>
                        <p:par>
                          <p:cTn id="28" fill="hold">
                            <p:stCondLst>
                              <p:cond delay="0"/>
                            </p:stCondLst>
                            <p:childTnLst>
                              <p:par>
                                <p:cTn id="29" presetID="1" presetClass="mediacall" presetSubtype="0" fill="hold" nodeType="afterEffect">
                                  <p:stCondLst>
                                    <p:cond delay="0"/>
                                  </p:stCondLst>
                                  <p:childTnLst>
                                    <p:cmd type="call" cmd="playFrom(0.0)">
                                      <p:cBhvr>
                                        <p:cTn id="30" dur="5132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5"/>
                </p:tgtEl>
              </p:cMediaNode>
            </p:audio>
          </p:childTnLst>
        </p:cTn>
      </p:par>
    </p:tnLst>
    <p:bldLst>
      <p:bldP spid="2" grpId="0" build="p"/>
      <p:bldP spid="3" grpId="0" build="p"/>
      <p:bldP spid="4" grpId="0" build="p"/>
      <p:bldP spid="6" grpId="0" build="p"/>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198" name="Picture 6" descr="Nanotechnology comes into the world of wood - Wood">
            <a:extLst>
              <a:ext uri="{FF2B5EF4-FFF2-40B4-BE49-F238E27FC236}">
                <a16:creationId xmlns:a16="http://schemas.microsoft.com/office/drawing/2014/main" id="{D950DE61-A9FE-E958-5E04-E055CC5AA207}"/>
              </a:ext>
            </a:extLst>
          </p:cNvPr>
          <p:cNvPicPr>
            <a:picLocks noChangeAspect="1" noChangeArrowheads="1"/>
          </p:cNvPicPr>
          <p:nvPr/>
        </p:nvPicPr>
        <p:blipFill>
          <a:blip r:embed="rId4">
            <a:alphaModFix amt="59000"/>
            <a:extLst>
              <a:ext uri="{28A0092B-C50C-407E-A947-70E740481C1C}">
                <a14:useLocalDpi xmlns:a14="http://schemas.microsoft.com/office/drawing/2010/main" val="0"/>
              </a:ext>
            </a:extLst>
          </a:blip>
          <a:srcRect/>
          <a:stretch>
            <a:fillRect/>
          </a:stretch>
        </p:blipFill>
        <p:spPr bwMode="auto">
          <a:xfrm>
            <a:off x="1" y="11"/>
            <a:ext cx="3044181" cy="6857990"/>
          </a:xfrm>
          <a:prstGeom prst="rect">
            <a:avLst/>
          </a:prstGeom>
          <a:noFill/>
          <a:scene3d>
            <a:camera prst="orthographicFront">
              <a:rot lat="0" lon="60000" rev="0"/>
            </a:camera>
            <a:lightRig rig="threePt" dir="t"/>
          </a:scene3d>
          <a:extLst>
            <a:ext uri="{909E8E84-426E-40DD-AFC4-6F175D3DCCD1}">
              <a14:hiddenFill xmlns:a14="http://schemas.microsoft.com/office/drawing/2010/main">
                <a:solidFill>
                  <a:srgbClr val="FFFFFF"/>
                </a:solidFill>
              </a14:hiddenFill>
            </a:ext>
          </a:extLst>
        </p:spPr>
      </p:pic>
      <p:pic>
        <p:nvPicPr>
          <p:cNvPr id="8196" name="Picture 4" descr="Nano particles on a white background">
            <a:extLst>
              <a:ext uri="{FF2B5EF4-FFF2-40B4-BE49-F238E27FC236}">
                <a16:creationId xmlns:a16="http://schemas.microsoft.com/office/drawing/2014/main" id="{575D5CC1-6E11-6D9D-975F-7F35A3B91421}"/>
              </a:ext>
            </a:extLst>
          </p:cNvPr>
          <p:cNvPicPr>
            <a:picLocks noChangeAspect="1" noChangeArrowheads="1"/>
          </p:cNvPicPr>
          <p:nvPr/>
        </p:nvPicPr>
        <p:blipFill rotWithShape="1">
          <a:blip r:embed="rId5">
            <a:alphaModFix amt="35000"/>
            <a:extLst>
              <a:ext uri="{28A0092B-C50C-407E-A947-70E740481C1C}">
                <a14:useLocalDpi xmlns:a14="http://schemas.microsoft.com/office/drawing/2010/main" val="0"/>
              </a:ext>
            </a:extLst>
          </a:blip>
          <a:srcRect l="33123" r="41908"/>
          <a:stretch/>
        </p:blipFill>
        <p:spPr bwMode="auto">
          <a:xfrm>
            <a:off x="20" y="10"/>
            <a:ext cx="3044181"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EFECA1A0-8640-CE44-B2A9-91248742962B}"/>
              </a:ext>
            </a:extLst>
          </p:cNvPr>
          <p:cNvSpPr>
            <a:spLocks noGrp="1"/>
          </p:cNvSpPr>
          <p:nvPr>
            <p:ph type="title"/>
          </p:nvPr>
        </p:nvSpPr>
        <p:spPr>
          <a:xfrm>
            <a:off x="3537118" y="428844"/>
            <a:ext cx="8177554" cy="1014979"/>
          </a:xfrm>
        </p:spPr>
        <p:txBody>
          <a:bodyPr anchor="ctr">
            <a:normAutofit/>
          </a:bodyPr>
          <a:lstStyle/>
          <a:p>
            <a:r>
              <a:rPr lang="en-US" sz="3000" dirty="0"/>
              <a:t>Benefits of Nanotechnology </a:t>
            </a:r>
            <a:br>
              <a:rPr lang="en-US" sz="3000" dirty="0"/>
            </a:br>
            <a:r>
              <a:rPr lang="en-US" sz="3000" i="1" dirty="0"/>
              <a:t>- WOOD</a:t>
            </a:r>
          </a:p>
        </p:txBody>
      </p:sp>
      <p:sp>
        <p:nvSpPr>
          <p:cNvPr id="5" name="Content Placeholder 4">
            <a:extLst>
              <a:ext uri="{FF2B5EF4-FFF2-40B4-BE49-F238E27FC236}">
                <a16:creationId xmlns:a16="http://schemas.microsoft.com/office/drawing/2014/main" id="{083C40AD-08FA-F84D-9A08-6F760F219793}"/>
              </a:ext>
            </a:extLst>
          </p:cNvPr>
          <p:cNvSpPr>
            <a:spLocks noGrp="1"/>
          </p:cNvSpPr>
          <p:nvPr>
            <p:ph idx="15"/>
          </p:nvPr>
        </p:nvSpPr>
        <p:spPr>
          <a:xfrm>
            <a:off x="4094153" y="2805796"/>
            <a:ext cx="6683756" cy="2919143"/>
          </a:xfrm>
        </p:spPr>
        <p:txBody>
          <a:bodyPr>
            <a:normAutofit/>
          </a:bodyPr>
          <a:lstStyle/>
          <a:p>
            <a:pPr marL="457200" indent="-457200">
              <a:buFont typeface="Wingdings" panose="05000000000000000000" pitchFamily="2" charset="2"/>
              <a:buChar char="Ø"/>
            </a:pPr>
            <a:r>
              <a:rPr lang="en-ZA" sz="2900" dirty="0"/>
              <a:t>More durable</a:t>
            </a:r>
          </a:p>
          <a:p>
            <a:pPr marL="457200" indent="-457200">
              <a:buFont typeface="Wingdings" panose="05000000000000000000" pitchFamily="2" charset="2"/>
              <a:buChar char="Ø"/>
            </a:pPr>
            <a:r>
              <a:rPr lang="en-ZA" sz="2900" dirty="0"/>
              <a:t>Less water absorbent</a:t>
            </a:r>
          </a:p>
          <a:p>
            <a:pPr marL="457200" indent="-457200">
              <a:buFont typeface="Wingdings" panose="05000000000000000000" pitchFamily="2" charset="2"/>
              <a:buChar char="Ø"/>
            </a:pPr>
            <a:r>
              <a:rPr lang="en-ZA" sz="2900" dirty="0"/>
              <a:t>More fire resistant</a:t>
            </a:r>
          </a:p>
          <a:p>
            <a:pPr marL="457200" indent="-457200">
              <a:buFont typeface="Wingdings" panose="05000000000000000000" pitchFamily="2" charset="2"/>
              <a:buChar char="Ø"/>
            </a:pPr>
            <a:r>
              <a:rPr lang="en-ZA" sz="2900" dirty="0"/>
              <a:t>Better UV absorption</a:t>
            </a:r>
          </a:p>
          <a:p>
            <a:pPr marL="457200" indent="-457200">
              <a:buFont typeface="Wingdings" panose="05000000000000000000" pitchFamily="2" charset="2"/>
              <a:buChar char="Ø"/>
            </a:pPr>
            <a:r>
              <a:rPr lang="en-ZA" sz="2900" dirty="0"/>
              <a:t>Better mechanical properties</a:t>
            </a:r>
          </a:p>
          <a:p>
            <a:pPr lvl="1"/>
            <a:endParaRPr lang="en-ZA" dirty="0"/>
          </a:p>
          <a:p>
            <a:pPr lvl="1"/>
            <a:endParaRPr lang="en-ZA" dirty="0"/>
          </a:p>
          <a:p>
            <a:pPr lvl="1"/>
            <a:endParaRPr lang="en-ZA" dirty="0"/>
          </a:p>
          <a:p>
            <a:pPr lvl="1"/>
            <a:endParaRPr lang="en-ZA" dirty="0"/>
          </a:p>
          <a:p>
            <a:endParaRPr lang="en-US" dirty="0"/>
          </a:p>
        </p:txBody>
      </p:sp>
      <p:sp>
        <p:nvSpPr>
          <p:cNvPr id="7" name="Slide Number Placeholder 6">
            <a:extLst>
              <a:ext uri="{FF2B5EF4-FFF2-40B4-BE49-F238E27FC236}">
                <a16:creationId xmlns:a16="http://schemas.microsoft.com/office/drawing/2014/main" id="{BF272C60-2A2E-E649-B182-071842931CDD}"/>
              </a:ext>
            </a:extLst>
          </p:cNvPr>
          <p:cNvSpPr>
            <a:spLocks noGrp="1"/>
          </p:cNvSpPr>
          <p:nvPr>
            <p:ph type="sldNum" sz="quarter" idx="4"/>
          </p:nvPr>
        </p:nvSpPr>
        <p:spPr>
          <a:xfrm>
            <a:off x="492917" y="6356350"/>
            <a:ext cx="1104900" cy="365125"/>
          </a:xfrm>
        </p:spPr>
        <p:txBody>
          <a:bodyPr lIns="91440" anchor="ctr">
            <a:normAutofit/>
          </a:bodyPr>
          <a:lstStyle/>
          <a:p>
            <a:pPr>
              <a:spcAft>
                <a:spcPts val="600"/>
              </a:spcAft>
            </a:pPr>
            <a:fld id="{D156BFF5-A11A-234E-A308-E7366A28581C}" type="slidenum">
              <a:rPr lang="en-US" smtClean="0"/>
              <a:pPr>
                <a:spcAft>
                  <a:spcPts val="600"/>
                </a:spcAft>
              </a:pPr>
              <a:t>10</a:t>
            </a:fld>
            <a:endParaRPr lang="en-US"/>
          </a:p>
        </p:txBody>
      </p:sp>
      <p:pic>
        <p:nvPicPr>
          <p:cNvPr id="2" name="Recorded Sound">
            <a:hlinkClick r:id="" action="ppaction://media"/>
            <a:extLst>
              <a:ext uri="{FF2B5EF4-FFF2-40B4-BE49-F238E27FC236}">
                <a16:creationId xmlns:a16="http://schemas.microsoft.com/office/drawing/2014/main" id="{E317FB4F-9C18-9B07-57BF-4B1D1D17CC2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47256" y="448970"/>
            <a:ext cx="487363" cy="487363"/>
          </a:xfrm>
          <a:prstGeom prst="rect">
            <a:avLst/>
          </a:prstGeom>
        </p:spPr>
      </p:pic>
    </p:spTree>
    <p:extLst>
      <p:ext uri="{BB962C8B-B14F-4D97-AF65-F5344CB8AC3E}">
        <p14:creationId xmlns:p14="http://schemas.microsoft.com/office/powerpoint/2010/main" val="2225322732"/>
      </p:ext>
    </p:extLst>
  </p:cSld>
  <p:clrMapOvr>
    <a:masterClrMapping/>
  </p:clrMapOvr>
  <mc:AlternateContent xmlns:mc="http://schemas.openxmlformats.org/markup-compatibility/2006" xmlns:p14="http://schemas.microsoft.com/office/powerpoint/2010/main">
    <mc:Choice Requires="p14">
      <p:transition spd="slow" p14:dur="2000" advTm="40958"/>
    </mc:Choice>
    <mc:Fallback xmlns="">
      <p:transition spd="slow" advTm="4095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 calcmode="lin" valueType="num">
                                      <p:cBhvr additive="base">
                                        <p:cTn id="3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par>
                          <p:cTn id="33" fill="hold">
                            <p:stCondLst>
                              <p:cond delay="500"/>
                            </p:stCondLst>
                            <p:childTnLst>
                              <p:par>
                                <p:cTn id="34" presetID="1" presetClass="mediacall" presetSubtype="0" fill="hold" nodeType="afterEffect">
                                  <p:stCondLst>
                                    <p:cond delay="0"/>
                                  </p:stCondLst>
                                  <p:childTnLst>
                                    <p:cmd type="call" cmd="playFrom(0.0)">
                                      <p:cBhvr>
                                        <p:cTn id="35" dur="4095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6"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8" name="Picture 8" descr="How to Choose Windows That “WOW” - This Old House">
            <a:extLst>
              <a:ext uri="{FF2B5EF4-FFF2-40B4-BE49-F238E27FC236}">
                <a16:creationId xmlns:a16="http://schemas.microsoft.com/office/drawing/2014/main" id="{F7C95A30-5616-EA0D-97C8-58774378FC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1728216"/>
            <a:ext cx="7696200" cy="5131592"/>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a:extLst>
              <a:ext uri="{FF2B5EF4-FFF2-40B4-BE49-F238E27FC236}">
                <a16:creationId xmlns:a16="http://schemas.microsoft.com/office/drawing/2014/main" id="{68611C93-5920-4976-AD36-1553C5FF5D70}"/>
              </a:ext>
            </a:extLst>
          </p:cNvPr>
          <p:cNvSpPr>
            <a:spLocks noGrp="1"/>
          </p:cNvSpPr>
          <p:nvPr>
            <p:ph sz="quarter" idx="26"/>
          </p:nvPr>
        </p:nvSpPr>
        <p:spPr>
          <a:xfrm>
            <a:off x="258258" y="2197374"/>
            <a:ext cx="3275429" cy="892552"/>
          </a:xfrm>
        </p:spPr>
        <p:txBody>
          <a:bodyPr>
            <a:normAutofit fontScale="55000" lnSpcReduction="20000"/>
          </a:bodyPr>
          <a:lstStyle/>
          <a:p>
            <a:r>
              <a:rPr lang="en-US" dirty="0"/>
              <a:t>Highly Breakable</a:t>
            </a:r>
          </a:p>
        </p:txBody>
      </p:sp>
      <p:sp>
        <p:nvSpPr>
          <p:cNvPr id="3" name="Content Placeholder 2">
            <a:extLst>
              <a:ext uri="{FF2B5EF4-FFF2-40B4-BE49-F238E27FC236}">
                <a16:creationId xmlns:a16="http://schemas.microsoft.com/office/drawing/2014/main" id="{B2408F87-807E-44B8-8484-55FB5386FB64}"/>
              </a:ext>
            </a:extLst>
          </p:cNvPr>
          <p:cNvSpPr>
            <a:spLocks noGrp="1"/>
          </p:cNvSpPr>
          <p:nvPr>
            <p:ph sz="quarter" idx="27"/>
          </p:nvPr>
        </p:nvSpPr>
        <p:spPr>
          <a:xfrm>
            <a:off x="258258" y="4461722"/>
            <a:ext cx="2922090" cy="892552"/>
          </a:xfrm>
        </p:spPr>
        <p:txBody>
          <a:bodyPr>
            <a:normAutofit fontScale="77500" lnSpcReduction="20000"/>
          </a:bodyPr>
          <a:lstStyle/>
          <a:p>
            <a:r>
              <a:rPr lang="en-US" dirty="0"/>
              <a:t>No Privacy</a:t>
            </a:r>
          </a:p>
        </p:txBody>
      </p:sp>
      <p:sp>
        <p:nvSpPr>
          <p:cNvPr id="4" name="Content Placeholder 3">
            <a:extLst>
              <a:ext uri="{FF2B5EF4-FFF2-40B4-BE49-F238E27FC236}">
                <a16:creationId xmlns:a16="http://schemas.microsoft.com/office/drawing/2014/main" id="{705B8F5C-8E6D-4F54-9C87-438DC8FD31C1}"/>
              </a:ext>
            </a:extLst>
          </p:cNvPr>
          <p:cNvSpPr>
            <a:spLocks noGrp="1"/>
          </p:cNvSpPr>
          <p:nvPr>
            <p:ph sz="quarter" idx="28"/>
          </p:nvPr>
        </p:nvSpPr>
        <p:spPr>
          <a:xfrm>
            <a:off x="258258" y="5585696"/>
            <a:ext cx="2893436" cy="726378"/>
          </a:xfrm>
        </p:spPr>
        <p:txBody>
          <a:bodyPr>
            <a:normAutofit fontScale="47500" lnSpcReduction="20000"/>
          </a:bodyPr>
          <a:lstStyle/>
          <a:p>
            <a:r>
              <a:rPr lang="en-US" dirty="0"/>
              <a:t>Glare and Fading Issues</a:t>
            </a:r>
          </a:p>
        </p:txBody>
      </p:sp>
      <p:sp>
        <p:nvSpPr>
          <p:cNvPr id="13" name="Title 12">
            <a:extLst>
              <a:ext uri="{FF2B5EF4-FFF2-40B4-BE49-F238E27FC236}">
                <a16:creationId xmlns:a16="http://schemas.microsoft.com/office/drawing/2014/main" id="{303CAE6B-8DF9-4B47-8A2E-925D8CB42872}"/>
              </a:ext>
            </a:extLst>
          </p:cNvPr>
          <p:cNvSpPr>
            <a:spLocks noGrp="1"/>
          </p:cNvSpPr>
          <p:nvPr>
            <p:ph type="title"/>
          </p:nvPr>
        </p:nvSpPr>
        <p:spPr>
          <a:xfrm>
            <a:off x="492916" y="54864"/>
            <a:ext cx="11320272" cy="1673352"/>
          </a:xfrm>
        </p:spPr>
        <p:txBody>
          <a:bodyPr/>
          <a:lstStyle/>
          <a:p>
            <a:r>
              <a:rPr lang="en-US" dirty="0"/>
              <a:t>The Problem with Glass</a:t>
            </a:r>
          </a:p>
        </p:txBody>
      </p:sp>
      <p:sp>
        <p:nvSpPr>
          <p:cNvPr id="9" name="Content Placeholder 1">
            <a:extLst>
              <a:ext uri="{FF2B5EF4-FFF2-40B4-BE49-F238E27FC236}">
                <a16:creationId xmlns:a16="http://schemas.microsoft.com/office/drawing/2014/main" id="{60B49E5F-5500-80FA-0CD3-B29732B176F4}"/>
              </a:ext>
            </a:extLst>
          </p:cNvPr>
          <p:cNvSpPr txBox="1">
            <a:spLocks/>
          </p:cNvSpPr>
          <p:nvPr/>
        </p:nvSpPr>
        <p:spPr>
          <a:xfrm>
            <a:off x="258258" y="3329827"/>
            <a:ext cx="2922090" cy="892552"/>
          </a:xfrm>
          <a:prstGeom prst="rect">
            <a:avLst/>
          </a:prstGeom>
        </p:spPr>
        <p:txBody>
          <a:bodyPr vert="horz" lIns="91440" tIns="45720" rIns="91440" bIns="45720" rtlCol="0">
            <a:normAutofit fontScale="55000" lnSpcReduction="20000"/>
          </a:bodyPr>
          <a:lstStyle>
            <a:lvl1pPr marL="0" indent="0" algn="l" defTabSz="914400" rtl="0" eaLnBrk="1" latinLnBrk="0" hangingPunct="1">
              <a:lnSpc>
                <a:spcPct val="100000"/>
              </a:lnSpc>
              <a:spcBef>
                <a:spcPts val="600"/>
              </a:spcBef>
              <a:buFont typeface="Arial" panose="020B0604020202020204" pitchFamily="34" charset="0"/>
              <a:buNone/>
              <a:defRPr sz="5200" b="0" kern="1200">
                <a:solidFill>
                  <a:schemeClr val="bg2">
                    <a:lumMod val="75000"/>
                  </a:schemeClr>
                </a:solidFill>
                <a:latin typeface="+mj-lt"/>
                <a:ea typeface="+mn-ea"/>
                <a:cs typeface="+mn-cs"/>
              </a:defRPr>
            </a:lvl1pPr>
            <a:lvl2pPr marL="0" indent="0" algn="l" defTabSz="914400" rtl="0" eaLnBrk="1" latinLnBrk="0" hangingPunct="1">
              <a:lnSpc>
                <a:spcPct val="100000"/>
              </a:lnSpc>
              <a:spcBef>
                <a:spcPts val="600"/>
              </a:spcBef>
              <a:buFont typeface="Arial" panose="020B0604020202020204" pitchFamily="34" charset="0"/>
              <a:buNone/>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High Cleaning Maintenance </a:t>
            </a:r>
          </a:p>
        </p:txBody>
      </p:sp>
      <p:sp>
        <p:nvSpPr>
          <p:cNvPr id="10" name="Arrow: Right 9">
            <a:extLst>
              <a:ext uri="{FF2B5EF4-FFF2-40B4-BE49-F238E27FC236}">
                <a16:creationId xmlns:a16="http://schemas.microsoft.com/office/drawing/2014/main" id="{E56913EA-9BBF-C712-21C0-6B88D0A1070D}"/>
              </a:ext>
            </a:extLst>
          </p:cNvPr>
          <p:cNvSpPr/>
          <p:nvPr/>
        </p:nvSpPr>
        <p:spPr>
          <a:xfrm>
            <a:off x="2968875" y="2035999"/>
            <a:ext cx="3096275" cy="1673352"/>
          </a:xfrm>
          <a:prstGeom prst="rightArrow">
            <a:avLst/>
          </a:prstGeom>
          <a:solidFill>
            <a:schemeClr val="accent3">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Summertime Heat Gain</a:t>
            </a:r>
          </a:p>
        </p:txBody>
      </p:sp>
      <p:sp>
        <p:nvSpPr>
          <p:cNvPr id="12" name="Arrow: Left 11">
            <a:extLst>
              <a:ext uri="{FF2B5EF4-FFF2-40B4-BE49-F238E27FC236}">
                <a16:creationId xmlns:a16="http://schemas.microsoft.com/office/drawing/2014/main" id="{0D71CE79-EBDD-4813-0B43-E554B978471E}"/>
              </a:ext>
            </a:extLst>
          </p:cNvPr>
          <p:cNvSpPr/>
          <p:nvPr/>
        </p:nvSpPr>
        <p:spPr>
          <a:xfrm>
            <a:off x="3462252" y="4205703"/>
            <a:ext cx="3096275" cy="1529913"/>
          </a:xfrm>
          <a:prstGeom prst="leftArrow">
            <a:avLst/>
          </a:prstGeom>
          <a:solidFill>
            <a:schemeClr val="tx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Wintertime Heat Loss</a:t>
            </a:r>
          </a:p>
        </p:txBody>
      </p:sp>
      <p:pic>
        <p:nvPicPr>
          <p:cNvPr id="5" name="Recorded Sound">
            <a:hlinkClick r:id="" action="ppaction://media"/>
            <a:extLst>
              <a:ext uri="{FF2B5EF4-FFF2-40B4-BE49-F238E27FC236}">
                <a16:creationId xmlns:a16="http://schemas.microsoft.com/office/drawing/2014/main" id="{1443A86C-9C98-C731-A49F-F7B0F04A823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26077" y="478647"/>
            <a:ext cx="487363" cy="487363"/>
          </a:xfrm>
          <a:prstGeom prst="rect">
            <a:avLst/>
          </a:prstGeom>
        </p:spPr>
      </p:pic>
      <p:sp>
        <p:nvSpPr>
          <p:cNvPr id="6" name="Slide Number Placeholder 5">
            <a:extLst>
              <a:ext uri="{FF2B5EF4-FFF2-40B4-BE49-F238E27FC236}">
                <a16:creationId xmlns:a16="http://schemas.microsoft.com/office/drawing/2014/main" id="{112C3125-B44B-A887-5E66-03D8E25D1C68}"/>
              </a:ext>
            </a:extLst>
          </p:cNvPr>
          <p:cNvSpPr>
            <a:spLocks noGrp="1"/>
          </p:cNvSpPr>
          <p:nvPr>
            <p:ph type="sldNum" sz="quarter" idx="4"/>
          </p:nvPr>
        </p:nvSpPr>
        <p:spPr/>
        <p:txBody>
          <a:bodyPr/>
          <a:lstStyle/>
          <a:p>
            <a:fld id="{D156BFF5-A11A-234E-A308-E7366A28581C}" type="slidenum">
              <a:rPr lang="en-US" smtClean="0"/>
              <a:pPr/>
              <a:t>11</a:t>
            </a:fld>
            <a:endParaRPr lang="en-US" dirty="0"/>
          </a:p>
        </p:txBody>
      </p:sp>
    </p:spTree>
    <p:extLst>
      <p:ext uri="{BB962C8B-B14F-4D97-AF65-F5344CB8AC3E}">
        <p14:creationId xmlns:p14="http://schemas.microsoft.com/office/powerpoint/2010/main" val="8353101"/>
      </p:ext>
    </p:extLst>
  </p:cSld>
  <p:clrMapOvr>
    <a:masterClrMapping/>
  </p:clrMapOvr>
  <mc:AlternateContent xmlns:mc="http://schemas.openxmlformats.org/markup-compatibility/2006" xmlns:p14="http://schemas.microsoft.com/office/powerpoint/2010/main">
    <mc:Choice Requires="p14">
      <p:transition spd="slow" p14:dur="2000" advTm="64908"/>
    </mc:Choice>
    <mc:Fallback xmlns="">
      <p:transition spd="slow" advTm="6490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1+#ppt_w/2"/>
                                          </p:val>
                                        </p:tav>
                                        <p:tav tm="100000">
                                          <p:val>
                                            <p:strVal val="#ppt_x"/>
                                          </p:val>
                                        </p:tav>
                                      </p:tavLst>
                                    </p:anim>
                                    <p:anim calcmode="lin" valueType="num">
                                      <p:cBhvr additive="base">
                                        <p:cTn id="14"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randombar(horizontal)">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grpId="0" nodeType="clickEffect">
                                  <p:stCondLst>
                                    <p:cond delay="0"/>
                                  </p:stCondLst>
                                  <p:childTnLst>
                                    <p:set>
                                      <p:cBhvr>
                                        <p:cTn id="27" dur="1" fill="hold">
                                          <p:stCondLst>
                                            <p:cond delay="0"/>
                                          </p:stCondLst>
                                        </p:cTn>
                                        <p:tgtEl>
                                          <p:spTgt spid="3">
                                            <p:txEl>
                                              <p:pRg st="0" end="0"/>
                                            </p:txEl>
                                          </p:spTgt>
                                        </p:tgtEl>
                                        <p:attrNameLst>
                                          <p:attrName>style.visibility</p:attrName>
                                        </p:attrNameLst>
                                      </p:cBhvr>
                                      <p:to>
                                        <p:strVal val="visible"/>
                                      </p:to>
                                    </p:set>
                                    <p:animEffect transition="in" filter="circle(in)">
                                      <p:cBhvr>
                                        <p:cTn id="28" dur="2000"/>
                                        <p:tgtEl>
                                          <p:spTgt spid="3">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4">
                                            <p:txEl>
                                              <p:pRg st="0" end="0"/>
                                            </p:txEl>
                                          </p:spTgt>
                                        </p:tgtEl>
                                        <p:attrNameLst>
                                          <p:attrName>style.visibility</p:attrName>
                                        </p:attrNameLst>
                                      </p:cBhvr>
                                      <p:to>
                                        <p:strVal val="visible"/>
                                      </p:to>
                                    </p:set>
                                    <p:animEffect transition="in" filter="wipe(down)">
                                      <p:cBhvr>
                                        <p:cTn id="33" dur="500"/>
                                        <p:tgtEl>
                                          <p:spTgt spid="4">
                                            <p:txEl>
                                              <p:pRg st="0" end="0"/>
                                            </p:txEl>
                                          </p:spTgt>
                                        </p:tgtEl>
                                      </p:cBhvr>
                                    </p:animEffect>
                                  </p:childTnLst>
                                </p:cTn>
                              </p:par>
                            </p:childTnLst>
                          </p:cTn>
                        </p:par>
                        <p:par>
                          <p:cTn id="34" fill="hold">
                            <p:stCondLst>
                              <p:cond delay="500"/>
                            </p:stCondLst>
                            <p:childTnLst>
                              <p:par>
                                <p:cTn id="35" presetID="1" presetClass="mediacall" presetSubtype="0" fill="hold" nodeType="afterEffect">
                                  <p:stCondLst>
                                    <p:cond delay="0"/>
                                  </p:stCondLst>
                                  <p:childTnLst>
                                    <p:cmd type="call" cmd="playFrom(0.0)">
                                      <p:cBhvr>
                                        <p:cTn id="36" dur="6490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7" fill="hold" display="0">
                  <p:stCondLst>
                    <p:cond delay="indefinite"/>
                  </p:stCondLst>
                  <p:endCondLst>
                    <p:cond evt="onStopAudio" delay="0">
                      <p:tgtEl>
                        <p:sldTgt/>
                      </p:tgtEl>
                    </p:cond>
                  </p:endCondLst>
                </p:cTn>
                <p:tgtEl>
                  <p:spTgt spid="5"/>
                </p:tgtEl>
              </p:cMediaNode>
            </p:audio>
          </p:childTnLst>
        </p:cTn>
      </p:par>
    </p:tnLst>
    <p:bldLst>
      <p:bldP spid="2" grpId="0" build="p"/>
      <p:bldP spid="3" grpId="0" build="p"/>
      <p:bldP spid="4" grpId="0" build="p"/>
      <p:bldP spid="9" grpId="0"/>
      <p:bldP spid="10" grpId="0" animBg="1"/>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4" name="Picture 4">
            <a:extLst>
              <a:ext uri="{FF2B5EF4-FFF2-40B4-BE49-F238E27FC236}">
                <a16:creationId xmlns:a16="http://schemas.microsoft.com/office/drawing/2014/main" id="{E89FEA24-8D17-1A87-9466-F2E9C9B54929}"/>
              </a:ext>
            </a:extLst>
          </p:cNvPr>
          <p:cNvPicPr>
            <a:picLocks noChangeAspect="1" noChangeArrowheads="1"/>
          </p:cNvPicPr>
          <p:nvPr/>
        </p:nvPicPr>
        <p:blipFill rotWithShape="1">
          <a:blip r:embed="rId4">
            <a:alphaModFix amt="31000"/>
            <a:extLst>
              <a:ext uri="{28A0092B-C50C-407E-A947-70E740481C1C}">
                <a14:useLocalDpi xmlns:a14="http://schemas.microsoft.com/office/drawing/2010/main" val="0"/>
              </a:ext>
            </a:extLst>
          </a:blip>
          <a:srcRect t="22385"/>
          <a:stretch/>
        </p:blipFill>
        <p:spPr bwMode="auto">
          <a:xfrm>
            <a:off x="0" y="1722832"/>
            <a:ext cx="12192000" cy="5135168"/>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EFECA1A0-8640-CE44-B2A9-91248742962B}"/>
              </a:ext>
            </a:extLst>
          </p:cNvPr>
          <p:cNvSpPr>
            <a:spLocks noGrp="1"/>
          </p:cNvSpPr>
          <p:nvPr>
            <p:ph type="title"/>
          </p:nvPr>
        </p:nvSpPr>
        <p:spPr>
          <a:xfrm>
            <a:off x="3534016" y="352644"/>
            <a:ext cx="5366374" cy="1014979"/>
          </a:xfrm>
        </p:spPr>
        <p:txBody>
          <a:bodyPr>
            <a:normAutofit/>
          </a:bodyPr>
          <a:lstStyle/>
          <a:p>
            <a:r>
              <a:rPr lang="en-US" sz="3000" dirty="0"/>
              <a:t>Benefits of Nanotechnology</a:t>
            </a:r>
            <a:br>
              <a:rPr lang="en-US" sz="3000" dirty="0"/>
            </a:br>
            <a:r>
              <a:rPr lang="en-US" sz="3000" i="1" dirty="0"/>
              <a:t>- GLASS</a:t>
            </a:r>
          </a:p>
        </p:txBody>
      </p:sp>
      <p:sp>
        <p:nvSpPr>
          <p:cNvPr id="7" name="Slide Number Placeholder 6">
            <a:extLst>
              <a:ext uri="{FF2B5EF4-FFF2-40B4-BE49-F238E27FC236}">
                <a16:creationId xmlns:a16="http://schemas.microsoft.com/office/drawing/2014/main" id="{BF272C60-2A2E-E649-B182-071842931CDD}"/>
              </a:ext>
            </a:extLst>
          </p:cNvPr>
          <p:cNvSpPr>
            <a:spLocks noGrp="1"/>
          </p:cNvSpPr>
          <p:nvPr>
            <p:ph type="sldNum" sz="quarter" idx="4"/>
          </p:nvPr>
        </p:nvSpPr>
        <p:spPr>
          <a:xfrm>
            <a:off x="492917" y="6356350"/>
            <a:ext cx="1104900" cy="365125"/>
          </a:xfrm>
        </p:spPr>
        <p:txBody>
          <a:bodyPr lIns="91440"/>
          <a:lstStyle/>
          <a:p>
            <a:fld id="{D156BFF5-A11A-234E-A308-E7366A28581C}" type="slidenum">
              <a:rPr lang="en-US" smtClean="0"/>
              <a:pPr/>
              <a:t>12</a:t>
            </a:fld>
            <a:endParaRPr lang="en-US" dirty="0"/>
          </a:p>
        </p:txBody>
      </p:sp>
      <p:sp>
        <p:nvSpPr>
          <p:cNvPr id="9" name="Content Placeholder 3">
            <a:extLst>
              <a:ext uri="{FF2B5EF4-FFF2-40B4-BE49-F238E27FC236}">
                <a16:creationId xmlns:a16="http://schemas.microsoft.com/office/drawing/2014/main" id="{C85F2AB7-7BD9-29A0-2321-F357377AF040}"/>
              </a:ext>
            </a:extLst>
          </p:cNvPr>
          <p:cNvSpPr txBox="1">
            <a:spLocks/>
          </p:cNvSpPr>
          <p:nvPr/>
        </p:nvSpPr>
        <p:spPr>
          <a:xfrm>
            <a:off x="807907" y="2048382"/>
            <a:ext cx="2734534" cy="443696"/>
          </a:xfrm>
          <a:prstGeom prst="rect">
            <a:avLst/>
          </a:prstGeom>
          <a:solidFill>
            <a:schemeClr val="accent2">
              <a:lumMod val="40000"/>
              <a:lumOff val="60000"/>
              <a:alpha val="56000"/>
            </a:schemeClr>
          </a:solidFill>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ZA" noProof="1"/>
              <a:t>Its STRONGER</a:t>
            </a:r>
          </a:p>
          <a:p>
            <a:pPr marL="0" indent="0">
              <a:buNone/>
            </a:pPr>
            <a:endParaRPr lang="en-US" dirty="0"/>
          </a:p>
        </p:txBody>
      </p:sp>
      <p:sp>
        <p:nvSpPr>
          <p:cNvPr id="11" name="Content Placeholder 5">
            <a:extLst>
              <a:ext uri="{FF2B5EF4-FFF2-40B4-BE49-F238E27FC236}">
                <a16:creationId xmlns:a16="http://schemas.microsoft.com/office/drawing/2014/main" id="{E15F8E38-CFA2-A251-1868-BC6227F00410}"/>
              </a:ext>
            </a:extLst>
          </p:cNvPr>
          <p:cNvSpPr txBox="1">
            <a:spLocks/>
          </p:cNvSpPr>
          <p:nvPr/>
        </p:nvSpPr>
        <p:spPr>
          <a:xfrm>
            <a:off x="685953" y="4547307"/>
            <a:ext cx="2978442" cy="456891"/>
          </a:xfrm>
          <a:prstGeom prst="rect">
            <a:avLst/>
          </a:prstGeom>
          <a:solidFill>
            <a:schemeClr val="accent2">
              <a:lumMod val="40000"/>
              <a:lumOff val="60000"/>
              <a:alpha val="44000"/>
            </a:schemeClr>
          </a:solidFill>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ZA" noProof="1"/>
              <a:t>Its Self-Cleaning</a:t>
            </a:r>
          </a:p>
          <a:p>
            <a:pPr marL="0" indent="0">
              <a:buNone/>
            </a:pPr>
            <a:endParaRPr lang="en-US" dirty="0"/>
          </a:p>
        </p:txBody>
      </p:sp>
      <p:sp>
        <p:nvSpPr>
          <p:cNvPr id="12" name="Content Placeholder 7">
            <a:extLst>
              <a:ext uri="{FF2B5EF4-FFF2-40B4-BE49-F238E27FC236}">
                <a16:creationId xmlns:a16="http://schemas.microsoft.com/office/drawing/2014/main" id="{4C7EEF06-801E-983C-6563-AD48E2CA64A5}"/>
              </a:ext>
            </a:extLst>
          </p:cNvPr>
          <p:cNvSpPr txBox="1">
            <a:spLocks/>
          </p:cNvSpPr>
          <p:nvPr/>
        </p:nvSpPr>
        <p:spPr>
          <a:xfrm>
            <a:off x="786905" y="5777476"/>
            <a:ext cx="3925944" cy="476724"/>
          </a:xfrm>
          <a:prstGeom prst="rect">
            <a:avLst/>
          </a:prstGeom>
          <a:solidFill>
            <a:schemeClr val="accent2">
              <a:lumMod val="40000"/>
              <a:lumOff val="60000"/>
              <a:alpha val="53000"/>
            </a:schemeClr>
          </a:solidFill>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ZA" noProof="1"/>
              <a:t>Its abrasion resistant</a:t>
            </a:r>
          </a:p>
          <a:p>
            <a:pPr marL="0" indent="0">
              <a:buNone/>
            </a:pPr>
            <a:endParaRPr lang="en-US" dirty="0"/>
          </a:p>
        </p:txBody>
      </p:sp>
      <p:sp>
        <p:nvSpPr>
          <p:cNvPr id="14" name="TextBox 13">
            <a:extLst>
              <a:ext uri="{FF2B5EF4-FFF2-40B4-BE49-F238E27FC236}">
                <a16:creationId xmlns:a16="http://schemas.microsoft.com/office/drawing/2014/main" id="{345578E1-8B6B-E1E4-EA8B-B5FECDAA9759}"/>
              </a:ext>
            </a:extLst>
          </p:cNvPr>
          <p:cNvSpPr txBox="1"/>
          <p:nvPr/>
        </p:nvSpPr>
        <p:spPr>
          <a:xfrm>
            <a:off x="2656854" y="2732960"/>
            <a:ext cx="1771174" cy="373023"/>
          </a:xfrm>
          <a:prstGeom prst="rect">
            <a:avLst/>
          </a:prstGeom>
          <a:solidFill>
            <a:schemeClr val="accent5">
              <a:lumMod val="40000"/>
              <a:lumOff val="60000"/>
              <a:alpha val="46000"/>
            </a:schemeClr>
          </a:solidFill>
        </p:spPr>
        <p:txBody>
          <a:bodyPr wrap="square">
            <a:spAutoFit/>
          </a:bodyPr>
          <a:lstStyle/>
          <a:p>
            <a:pPr marL="0" indent="0">
              <a:buNone/>
            </a:pPr>
            <a:r>
              <a:rPr lang="en-ZA" noProof="1"/>
              <a:t>Its UV resistant</a:t>
            </a:r>
          </a:p>
        </p:txBody>
      </p:sp>
      <p:sp>
        <p:nvSpPr>
          <p:cNvPr id="15" name="TextBox 14">
            <a:extLst>
              <a:ext uri="{FF2B5EF4-FFF2-40B4-BE49-F238E27FC236}">
                <a16:creationId xmlns:a16="http://schemas.microsoft.com/office/drawing/2014/main" id="{B103A09F-CDB1-DE2A-DFF8-2690249BE1B3}"/>
              </a:ext>
            </a:extLst>
          </p:cNvPr>
          <p:cNvSpPr txBox="1"/>
          <p:nvPr/>
        </p:nvSpPr>
        <p:spPr>
          <a:xfrm>
            <a:off x="2656854" y="5174741"/>
            <a:ext cx="4077380" cy="369332"/>
          </a:xfrm>
          <a:prstGeom prst="rect">
            <a:avLst/>
          </a:prstGeom>
          <a:solidFill>
            <a:schemeClr val="accent5">
              <a:lumMod val="40000"/>
              <a:lumOff val="60000"/>
              <a:alpha val="56000"/>
            </a:schemeClr>
          </a:solidFill>
        </p:spPr>
        <p:txBody>
          <a:bodyPr wrap="square">
            <a:spAutoFit/>
          </a:bodyPr>
          <a:lstStyle/>
          <a:p>
            <a:pPr marL="0" indent="0">
              <a:buNone/>
            </a:pPr>
            <a:r>
              <a:rPr lang="en-ZA" noProof="1"/>
              <a:t>It can control internal temperatures</a:t>
            </a:r>
          </a:p>
        </p:txBody>
      </p:sp>
      <p:sp>
        <p:nvSpPr>
          <p:cNvPr id="17" name="TextBox 16">
            <a:extLst>
              <a:ext uri="{FF2B5EF4-FFF2-40B4-BE49-F238E27FC236}">
                <a16:creationId xmlns:a16="http://schemas.microsoft.com/office/drawing/2014/main" id="{1A20711E-3631-82A2-7DD9-B2D5F5580BFE}"/>
              </a:ext>
            </a:extLst>
          </p:cNvPr>
          <p:cNvSpPr txBox="1"/>
          <p:nvPr/>
        </p:nvSpPr>
        <p:spPr>
          <a:xfrm>
            <a:off x="2656854" y="6398199"/>
            <a:ext cx="4609148" cy="369332"/>
          </a:xfrm>
          <a:prstGeom prst="rect">
            <a:avLst/>
          </a:prstGeom>
          <a:solidFill>
            <a:schemeClr val="accent5">
              <a:lumMod val="40000"/>
              <a:lumOff val="60000"/>
              <a:alpha val="36000"/>
            </a:schemeClr>
          </a:solidFill>
        </p:spPr>
        <p:txBody>
          <a:bodyPr wrap="square">
            <a:spAutoFit/>
          </a:bodyPr>
          <a:lstStyle/>
          <a:p>
            <a:pPr marL="0" indent="0">
              <a:buNone/>
            </a:pPr>
            <a:r>
              <a:rPr lang="en-ZA" noProof="1"/>
              <a:t>…and so much more is on the horizon….</a:t>
            </a:r>
          </a:p>
        </p:txBody>
      </p:sp>
      <p:pic>
        <p:nvPicPr>
          <p:cNvPr id="2" name="Recorded Sound">
            <a:hlinkClick r:id="" action="ppaction://media"/>
            <a:extLst>
              <a:ext uri="{FF2B5EF4-FFF2-40B4-BE49-F238E27FC236}">
                <a16:creationId xmlns:a16="http://schemas.microsoft.com/office/drawing/2014/main" id="{9D497B5E-3416-BFED-BBC9-D299DB37E93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75247" y="347979"/>
            <a:ext cx="487363" cy="487363"/>
          </a:xfrm>
          <a:prstGeom prst="rect">
            <a:avLst/>
          </a:prstGeom>
        </p:spPr>
      </p:pic>
    </p:spTree>
    <p:extLst>
      <p:ext uri="{BB962C8B-B14F-4D97-AF65-F5344CB8AC3E}">
        <p14:creationId xmlns:p14="http://schemas.microsoft.com/office/powerpoint/2010/main" val="200770671"/>
      </p:ext>
    </p:extLst>
  </p:cSld>
  <p:clrMapOvr>
    <a:masterClrMapping/>
  </p:clrMapOvr>
  <mc:AlternateContent xmlns:mc="http://schemas.openxmlformats.org/markup-compatibility/2006" xmlns:p14="http://schemas.microsoft.com/office/powerpoint/2010/main">
    <mc:Choice Requires="p14">
      <p:transition spd="slow" p14:dur="2000" advTm="53721"/>
    </mc:Choice>
    <mc:Fallback xmlns="">
      <p:transition spd="slow" advTm="5372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1000"/>
                                        <p:tgtEl>
                                          <p:spTgt spid="12"/>
                                        </p:tgtEl>
                                      </p:cBhvr>
                                    </p:animEffect>
                                    <p:anim calcmode="lin" valueType="num">
                                      <p:cBhvr>
                                        <p:cTn id="36" dur="1000" fill="hold"/>
                                        <p:tgtEl>
                                          <p:spTgt spid="12"/>
                                        </p:tgtEl>
                                        <p:attrNameLst>
                                          <p:attrName>ppt_x</p:attrName>
                                        </p:attrNameLst>
                                      </p:cBhvr>
                                      <p:tavLst>
                                        <p:tav tm="0">
                                          <p:val>
                                            <p:strVal val="#ppt_x"/>
                                          </p:val>
                                        </p:tav>
                                        <p:tav tm="100000">
                                          <p:val>
                                            <p:strVal val="#ppt_x"/>
                                          </p:val>
                                        </p:tav>
                                      </p:tavLst>
                                    </p:anim>
                                    <p:anim calcmode="lin" valueType="num">
                                      <p:cBhvr>
                                        <p:cTn id="3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1000"/>
                                        <p:tgtEl>
                                          <p:spTgt spid="17"/>
                                        </p:tgtEl>
                                      </p:cBhvr>
                                    </p:animEffect>
                                    <p:anim calcmode="lin" valueType="num">
                                      <p:cBhvr>
                                        <p:cTn id="43" dur="1000" fill="hold"/>
                                        <p:tgtEl>
                                          <p:spTgt spid="17"/>
                                        </p:tgtEl>
                                        <p:attrNameLst>
                                          <p:attrName>ppt_x</p:attrName>
                                        </p:attrNameLst>
                                      </p:cBhvr>
                                      <p:tavLst>
                                        <p:tav tm="0">
                                          <p:val>
                                            <p:strVal val="#ppt_x"/>
                                          </p:val>
                                        </p:tav>
                                        <p:tav tm="100000">
                                          <p:val>
                                            <p:strVal val="#ppt_x"/>
                                          </p:val>
                                        </p:tav>
                                      </p:tavLst>
                                    </p:anim>
                                    <p:anim calcmode="lin" valueType="num">
                                      <p:cBhvr>
                                        <p:cTn id="44" dur="1000" fill="hold"/>
                                        <p:tgtEl>
                                          <p:spTgt spid="17"/>
                                        </p:tgtEl>
                                        <p:attrNameLst>
                                          <p:attrName>ppt_y</p:attrName>
                                        </p:attrNameLst>
                                      </p:cBhvr>
                                      <p:tavLst>
                                        <p:tav tm="0">
                                          <p:val>
                                            <p:strVal val="#ppt_y+.1"/>
                                          </p:val>
                                        </p:tav>
                                        <p:tav tm="100000">
                                          <p:val>
                                            <p:strVal val="#ppt_y"/>
                                          </p:val>
                                        </p:tav>
                                      </p:tavLst>
                                    </p:anim>
                                  </p:childTnLst>
                                </p:cTn>
                              </p:par>
                            </p:childTnLst>
                          </p:cTn>
                        </p:par>
                        <p:par>
                          <p:cTn id="45" fill="hold">
                            <p:stCondLst>
                              <p:cond delay="1000"/>
                            </p:stCondLst>
                            <p:childTnLst>
                              <p:par>
                                <p:cTn id="46" presetID="1" presetClass="mediacall" presetSubtype="0" fill="hold" nodeType="afterEffect">
                                  <p:stCondLst>
                                    <p:cond delay="0"/>
                                  </p:stCondLst>
                                  <p:childTnLst>
                                    <p:cmd type="call" cmd="playFrom(0.0)">
                                      <p:cBhvr>
                                        <p:cTn id="47" dur="5372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48" fill="hold" display="0">
                  <p:stCondLst>
                    <p:cond delay="indefinite"/>
                  </p:stCondLst>
                  <p:endCondLst>
                    <p:cond evt="onStopAudio" delay="0">
                      <p:tgtEl>
                        <p:sldTgt/>
                      </p:tgtEl>
                    </p:cond>
                  </p:endCondLst>
                </p:cTn>
                <p:tgtEl>
                  <p:spTgt spid="2"/>
                </p:tgtEl>
              </p:cMediaNode>
            </p:audio>
          </p:childTnLst>
        </p:cTn>
      </p:par>
    </p:tnLst>
    <p:bldLst>
      <p:bldP spid="9" grpId="0" animBg="1"/>
      <p:bldP spid="11" grpId="0" animBg="1"/>
      <p:bldP spid="12" grpId="0" animBg="1"/>
      <p:bldP spid="14" grpId="0" animBg="1"/>
      <p:bldP spid="15" grpId="0" animBg="1"/>
      <p:bldP spid="1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10 gorgeous glasshouses around the world to add to your bucket list | Condé  Nast Traveller India">
            <a:extLst>
              <a:ext uri="{FF2B5EF4-FFF2-40B4-BE49-F238E27FC236}">
                <a16:creationId xmlns:a16="http://schemas.microsoft.com/office/drawing/2014/main" id="{AF06A7FD-7E82-4585-B3F5-F4B06B227E6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8298" b="15453"/>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7" name="Slide Number Placeholder 6">
            <a:extLst>
              <a:ext uri="{FF2B5EF4-FFF2-40B4-BE49-F238E27FC236}">
                <a16:creationId xmlns:a16="http://schemas.microsoft.com/office/drawing/2014/main" id="{6EBA0434-071B-B0AB-19A4-EE6D5454E17F}"/>
              </a:ext>
            </a:extLst>
          </p:cNvPr>
          <p:cNvSpPr>
            <a:spLocks noGrp="1"/>
          </p:cNvSpPr>
          <p:nvPr>
            <p:ph type="sldNum" sz="quarter" idx="24"/>
          </p:nvPr>
        </p:nvSpPr>
        <p:spPr>
          <a:xfrm>
            <a:off x="492917" y="6356350"/>
            <a:ext cx="1104900" cy="365125"/>
          </a:xfrm>
        </p:spPr>
        <p:txBody>
          <a:bodyPr/>
          <a:lstStyle/>
          <a:p>
            <a:pPr>
              <a:spcAft>
                <a:spcPts val="600"/>
              </a:spcAft>
            </a:pPr>
            <a:fld id="{D156BFF5-A11A-234E-A308-E7366A28581C}" type="slidenum">
              <a:rPr lang="en-US" smtClean="0"/>
              <a:pPr>
                <a:spcAft>
                  <a:spcPts val="600"/>
                </a:spcAft>
              </a:pPr>
              <a:t>13</a:t>
            </a:fld>
            <a:endParaRPr lang="en-US"/>
          </a:p>
        </p:txBody>
      </p:sp>
      <p:sp>
        <p:nvSpPr>
          <p:cNvPr id="9" name="TextBox 8">
            <a:extLst>
              <a:ext uri="{FF2B5EF4-FFF2-40B4-BE49-F238E27FC236}">
                <a16:creationId xmlns:a16="http://schemas.microsoft.com/office/drawing/2014/main" id="{62D3D358-A8EB-C87A-7970-90402BE5D611}"/>
              </a:ext>
            </a:extLst>
          </p:cNvPr>
          <p:cNvSpPr txBox="1"/>
          <p:nvPr/>
        </p:nvSpPr>
        <p:spPr>
          <a:xfrm>
            <a:off x="6075335" y="1167566"/>
            <a:ext cx="6172200" cy="2246769"/>
          </a:xfrm>
          <a:prstGeom prst="rect">
            <a:avLst/>
          </a:prstGeom>
          <a:noFill/>
        </p:spPr>
        <p:txBody>
          <a:bodyPr wrap="square">
            <a:spAutoFit/>
          </a:bodyPr>
          <a:lstStyle/>
          <a:p>
            <a:r>
              <a:rPr lang="en-US" sz="3500" b="1" i="1" dirty="0">
                <a:ln w="0"/>
                <a:solidFill>
                  <a:srgbClr val="3C392F"/>
                </a:solidFill>
                <a:effectLst>
                  <a:outerShdw blurRad="38100" dist="19050" dir="2700000" algn="tl" rotWithShape="0">
                    <a:schemeClr val="dk1">
                      <a:alpha val="40000"/>
                    </a:schemeClr>
                  </a:outerShdw>
                </a:effectLst>
              </a:rPr>
              <a:t>glass walled </a:t>
            </a:r>
          </a:p>
          <a:p>
            <a:r>
              <a:rPr lang="en-US" sz="3500" b="1" i="1" dirty="0">
                <a:ln w="0"/>
                <a:solidFill>
                  <a:srgbClr val="3C392F"/>
                </a:solidFill>
                <a:effectLst>
                  <a:outerShdw blurRad="38100" dist="19050" dir="2700000" algn="tl" rotWithShape="0">
                    <a:schemeClr val="dk1">
                      <a:alpha val="40000"/>
                    </a:schemeClr>
                  </a:outerShdw>
                </a:effectLst>
              </a:rPr>
              <a:t>structures </a:t>
            </a:r>
          </a:p>
          <a:p>
            <a:r>
              <a:rPr lang="en-US" sz="3500" b="1" i="1" dirty="0">
                <a:ln w="0"/>
                <a:solidFill>
                  <a:srgbClr val="3C392F"/>
                </a:solidFill>
                <a:effectLst>
                  <a:outerShdw blurRad="38100" dist="19050" dir="2700000" algn="tl" rotWithShape="0">
                    <a:schemeClr val="dk1">
                      <a:alpha val="40000"/>
                    </a:schemeClr>
                  </a:outerShdw>
                </a:effectLst>
              </a:rPr>
              <a:t>again…</a:t>
            </a:r>
            <a:br>
              <a:rPr lang="en-US" sz="3500" b="1" i="1" dirty="0">
                <a:ln w="0"/>
                <a:solidFill>
                  <a:srgbClr val="3C392F"/>
                </a:solidFill>
                <a:effectLst>
                  <a:outerShdw blurRad="38100" dist="19050" dir="2700000" algn="tl" rotWithShape="0">
                    <a:schemeClr val="dk1">
                      <a:alpha val="40000"/>
                    </a:schemeClr>
                  </a:outerShdw>
                </a:effectLst>
              </a:rPr>
            </a:br>
            <a:endParaRPr lang="en-CA" sz="3500" b="1" i="1" dirty="0">
              <a:ln w="0"/>
              <a:solidFill>
                <a:srgbClr val="3C392F"/>
              </a:solidFill>
              <a:effectLst>
                <a:outerShdw blurRad="38100" dist="19050" dir="2700000" algn="tl" rotWithShape="0">
                  <a:schemeClr val="dk1">
                    <a:alpha val="40000"/>
                  </a:schemeClr>
                </a:outerShdw>
              </a:effectLst>
            </a:endParaRPr>
          </a:p>
        </p:txBody>
      </p:sp>
      <p:sp>
        <p:nvSpPr>
          <p:cNvPr id="12" name="TextBox 11">
            <a:extLst>
              <a:ext uri="{FF2B5EF4-FFF2-40B4-BE49-F238E27FC236}">
                <a16:creationId xmlns:a16="http://schemas.microsoft.com/office/drawing/2014/main" id="{6B454BDF-9079-814C-FCBC-2D21CB07C323}"/>
              </a:ext>
            </a:extLst>
          </p:cNvPr>
          <p:cNvSpPr txBox="1"/>
          <p:nvPr/>
        </p:nvSpPr>
        <p:spPr>
          <a:xfrm>
            <a:off x="0" y="5988358"/>
            <a:ext cx="2932860" cy="861774"/>
          </a:xfrm>
          <a:prstGeom prst="rect">
            <a:avLst/>
          </a:prstGeom>
          <a:gradFill flip="none" rotWithShape="1">
            <a:gsLst>
              <a:gs pos="0">
                <a:srgbClr val="F7B774">
                  <a:alpha val="50000"/>
                </a:srgbClr>
              </a:gs>
              <a:gs pos="48000">
                <a:schemeClr val="accent6">
                  <a:lumMod val="97000"/>
                  <a:lumOff val="3000"/>
                </a:schemeClr>
              </a:gs>
              <a:gs pos="100000">
                <a:schemeClr val="accent6">
                  <a:lumMod val="60000"/>
                  <a:lumOff val="40000"/>
                  <a:alpha val="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en-US" sz="5000" dirty="0">
                <a:solidFill>
                  <a:schemeClr val="accent4">
                    <a:lumMod val="75000"/>
                  </a:schemeClr>
                </a:solidFill>
                <a:latin typeface="+mj-lt"/>
              </a:rPr>
              <a:t>Imagine: </a:t>
            </a:r>
            <a:endParaRPr lang="en-CA" sz="5000" dirty="0">
              <a:solidFill>
                <a:schemeClr val="accent4">
                  <a:lumMod val="75000"/>
                </a:schemeClr>
              </a:solidFill>
              <a:latin typeface="+mj-lt"/>
            </a:endParaRPr>
          </a:p>
        </p:txBody>
      </p:sp>
      <p:sp>
        <p:nvSpPr>
          <p:cNvPr id="16" name="TextBox 15">
            <a:extLst>
              <a:ext uri="{FF2B5EF4-FFF2-40B4-BE49-F238E27FC236}">
                <a16:creationId xmlns:a16="http://schemas.microsoft.com/office/drawing/2014/main" id="{5E41A012-88A2-283B-5052-360D62546955}"/>
              </a:ext>
            </a:extLst>
          </p:cNvPr>
          <p:cNvSpPr txBox="1"/>
          <p:nvPr/>
        </p:nvSpPr>
        <p:spPr>
          <a:xfrm>
            <a:off x="3148081" y="6002407"/>
            <a:ext cx="1558212" cy="707886"/>
          </a:xfrm>
          <a:prstGeom prst="rect">
            <a:avLst/>
          </a:prstGeom>
          <a:gradFill flip="none" rotWithShape="1">
            <a:gsLst>
              <a:gs pos="0">
                <a:srgbClr val="FEFCF0">
                  <a:alpha val="32000"/>
                </a:srgbClr>
              </a:gs>
              <a:gs pos="48000">
                <a:srgbClr val="AD9E87"/>
              </a:gs>
              <a:gs pos="100000">
                <a:srgbClr val="1C1105">
                  <a:alpha val="43000"/>
                </a:srgb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en-US" sz="4000" i="1" dirty="0">
                <a:solidFill>
                  <a:srgbClr val="0D100F"/>
                </a:solidFill>
                <a:effectLst>
                  <a:outerShdw blurRad="38100" dist="38100" dir="2700000" algn="tl">
                    <a:srgbClr val="000000">
                      <a:alpha val="43137"/>
                    </a:srgbClr>
                  </a:outerShdw>
                </a:effectLst>
              </a:rPr>
              <a:t>Floor</a:t>
            </a:r>
            <a:endParaRPr lang="en-CA" sz="4000" i="1" dirty="0">
              <a:solidFill>
                <a:srgbClr val="0D100F"/>
              </a:solidFill>
              <a:effectLst>
                <a:outerShdw blurRad="38100" dist="38100" dir="2700000" algn="tl">
                  <a:srgbClr val="000000">
                    <a:alpha val="43137"/>
                  </a:srgbClr>
                </a:outerShdw>
              </a:effectLst>
            </a:endParaRPr>
          </a:p>
        </p:txBody>
      </p:sp>
      <p:sp>
        <p:nvSpPr>
          <p:cNvPr id="18" name="Arrow: Up 17">
            <a:extLst>
              <a:ext uri="{FF2B5EF4-FFF2-40B4-BE49-F238E27FC236}">
                <a16:creationId xmlns:a16="http://schemas.microsoft.com/office/drawing/2014/main" id="{69DB09A4-1DC8-13A4-CF9E-B00867899DB9}"/>
              </a:ext>
            </a:extLst>
          </p:cNvPr>
          <p:cNvSpPr/>
          <p:nvPr/>
        </p:nvSpPr>
        <p:spPr>
          <a:xfrm>
            <a:off x="3683759" y="2351352"/>
            <a:ext cx="1839963" cy="2725474"/>
          </a:xfrm>
          <a:prstGeom prst="upArrow">
            <a:avLst/>
          </a:prstGeom>
          <a:gradFill>
            <a:gsLst>
              <a:gs pos="56000">
                <a:srgbClr val="F4C49E"/>
              </a:gs>
              <a:gs pos="61000">
                <a:srgbClr val="F4C9A2"/>
              </a:gs>
              <a:gs pos="60000">
                <a:srgbClr val="2B3230"/>
              </a:gs>
              <a:gs pos="11000">
                <a:srgbClr val="F1F5F6"/>
              </a:gs>
              <a:gs pos="25000">
                <a:srgbClr val="CDD7D9"/>
              </a:gs>
              <a:gs pos="15000">
                <a:srgbClr val="A2B6BB"/>
              </a:gs>
              <a:gs pos="36000">
                <a:srgbClr val="E6CFBC"/>
              </a:gs>
              <a:gs pos="30000">
                <a:srgbClr val="766B60"/>
              </a:gs>
              <a:gs pos="66000">
                <a:srgbClr val="F4EBDF"/>
              </a:gs>
            </a:gsLst>
            <a:lin ang="5400000" scaled="1"/>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CA" sz="4000" i="1" dirty="0">
                <a:ln w="0"/>
                <a:solidFill>
                  <a:schemeClr val="tx1"/>
                </a:solidFill>
                <a:effectLst>
                  <a:outerShdw blurRad="38100" dist="19050" dir="2700000" algn="tl" rotWithShape="0">
                    <a:schemeClr val="dk1">
                      <a:alpha val="40000"/>
                    </a:schemeClr>
                  </a:outerShdw>
                </a:effectLst>
              </a:rPr>
              <a:t>to</a:t>
            </a:r>
          </a:p>
        </p:txBody>
      </p:sp>
      <p:sp>
        <p:nvSpPr>
          <p:cNvPr id="21" name="TextBox 20">
            <a:extLst>
              <a:ext uri="{FF2B5EF4-FFF2-40B4-BE49-F238E27FC236}">
                <a16:creationId xmlns:a16="http://schemas.microsoft.com/office/drawing/2014/main" id="{A90AB736-839F-019F-9023-2277494C1189}"/>
              </a:ext>
            </a:extLst>
          </p:cNvPr>
          <p:cNvSpPr txBox="1"/>
          <p:nvPr/>
        </p:nvSpPr>
        <p:spPr>
          <a:xfrm>
            <a:off x="4036573" y="1036063"/>
            <a:ext cx="1839963" cy="707886"/>
          </a:xfrm>
          <a:prstGeom prst="rect">
            <a:avLst/>
          </a:prstGeom>
          <a:gradFill flip="none" rotWithShape="1">
            <a:gsLst>
              <a:gs pos="0">
                <a:srgbClr val="F8FAF9"/>
              </a:gs>
              <a:gs pos="48000">
                <a:srgbClr val="A5C9D2"/>
              </a:gs>
              <a:gs pos="100000">
                <a:srgbClr val="528B9E"/>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en-US" sz="4000" i="1" dirty="0">
                <a:solidFill>
                  <a:srgbClr val="0D100F"/>
                </a:solidFill>
                <a:effectLst>
                  <a:outerShdw blurRad="38100" dist="38100" dir="2700000" algn="tl">
                    <a:srgbClr val="000000">
                      <a:alpha val="43137"/>
                    </a:srgbClr>
                  </a:outerShdw>
                </a:effectLst>
              </a:rPr>
              <a:t>ceiling</a:t>
            </a:r>
            <a:endParaRPr lang="en-CA" sz="4000" i="1" dirty="0">
              <a:solidFill>
                <a:srgbClr val="0D100F"/>
              </a:solidFill>
              <a:effectLst>
                <a:outerShdw blurRad="38100" dist="38100" dir="2700000" algn="tl">
                  <a:srgbClr val="000000">
                    <a:alpha val="43137"/>
                  </a:srgbClr>
                </a:outerShdw>
              </a:effectLst>
            </a:endParaRPr>
          </a:p>
        </p:txBody>
      </p:sp>
      <p:pic>
        <p:nvPicPr>
          <p:cNvPr id="2" name="Recorded Sound">
            <a:hlinkClick r:id="" action="ppaction://media"/>
            <a:extLst>
              <a:ext uri="{FF2B5EF4-FFF2-40B4-BE49-F238E27FC236}">
                <a16:creationId xmlns:a16="http://schemas.microsoft.com/office/drawing/2014/main" id="{6578AFC8-D6A4-BFF6-8B8D-7B6BBF614FE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73172" y="254713"/>
            <a:ext cx="487363" cy="487363"/>
          </a:xfrm>
          <a:prstGeom prst="rect">
            <a:avLst/>
          </a:prstGeom>
        </p:spPr>
      </p:pic>
    </p:spTree>
    <p:extLst>
      <p:ext uri="{BB962C8B-B14F-4D97-AF65-F5344CB8AC3E}">
        <p14:creationId xmlns:p14="http://schemas.microsoft.com/office/powerpoint/2010/main" val="2031832868"/>
      </p:ext>
    </p:extLst>
  </p:cSld>
  <p:clrMapOvr>
    <a:masterClrMapping/>
  </p:clrMapOvr>
  <mc:AlternateContent xmlns:mc="http://schemas.openxmlformats.org/markup-compatibility/2006" xmlns:p14="http://schemas.microsoft.com/office/powerpoint/2010/main">
    <mc:Choice Requires="p14">
      <p:transition spd="slow" p14:dur="2000" advTm="11322"/>
    </mc:Choice>
    <mc:Fallback xmlns="">
      <p:transition spd="slow" advTm="1132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ppt_x"/>
                                          </p:val>
                                        </p:tav>
                                        <p:tav tm="100000">
                                          <p:val>
                                            <p:strVal val="#ppt_x"/>
                                          </p:val>
                                        </p:tav>
                                      </p:tavLst>
                                    </p:anim>
                                    <p:anim calcmode="lin" valueType="num">
                                      <p:cBhvr additive="base">
                                        <p:cTn id="2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randombar(horizontal)">
                                      <p:cBhvr>
                                        <p:cTn id="25" dur="500"/>
                                        <p:tgtEl>
                                          <p:spTgt spid="9"/>
                                        </p:tgtEl>
                                      </p:cBhvr>
                                    </p:animEffect>
                                  </p:childTnLst>
                                </p:cTn>
                              </p:par>
                            </p:childTnLst>
                          </p:cTn>
                        </p:par>
                        <p:par>
                          <p:cTn id="26" fill="hold">
                            <p:stCondLst>
                              <p:cond delay="500"/>
                            </p:stCondLst>
                            <p:childTnLst>
                              <p:par>
                                <p:cTn id="27" presetID="1" presetClass="mediacall" presetSubtype="0" fill="hold" nodeType="afterEffect">
                                  <p:stCondLst>
                                    <p:cond delay="0"/>
                                  </p:stCondLst>
                                  <p:childTnLst>
                                    <p:cmd type="call" cmd="playFrom(0.0)">
                                      <p:cBhvr>
                                        <p:cTn id="28" dur="1132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9" fill="hold" display="0">
                  <p:stCondLst>
                    <p:cond delay="indefinite"/>
                  </p:stCondLst>
                  <p:endCondLst>
                    <p:cond evt="onStopAudio" delay="0">
                      <p:tgtEl>
                        <p:sldTgt/>
                      </p:tgtEl>
                    </p:cond>
                  </p:endCondLst>
                </p:cTn>
                <p:tgtEl>
                  <p:spTgt spid="2"/>
                </p:tgtEl>
              </p:cMediaNode>
            </p:audio>
          </p:childTnLst>
        </p:cTn>
      </p:par>
    </p:tnLst>
    <p:bldLst>
      <p:bldP spid="9" grpId="0"/>
      <p:bldP spid="16" grpId="0" animBg="1"/>
      <p:bldP spid="18" grpId="0" animBg="1"/>
      <p:bldP spid="2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Image">
            <a:extLst>
              <a:ext uri="{FF2B5EF4-FFF2-40B4-BE49-F238E27FC236}">
                <a16:creationId xmlns:a16="http://schemas.microsoft.com/office/drawing/2014/main" id="{4E511135-27D5-4204-530D-0A352664EA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5083" y="2731569"/>
            <a:ext cx="11674549" cy="3204015"/>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C55E2E3E-148D-4BE4-88A4-447C4BC35E68}"/>
              </a:ext>
            </a:extLst>
          </p:cNvPr>
          <p:cNvSpPr>
            <a:spLocks noGrp="1"/>
          </p:cNvSpPr>
          <p:nvPr>
            <p:ph type="title"/>
          </p:nvPr>
        </p:nvSpPr>
        <p:spPr>
          <a:xfrm>
            <a:off x="492917" y="365125"/>
            <a:ext cx="11221755" cy="1143645"/>
          </a:xfrm>
        </p:spPr>
        <p:txBody>
          <a:bodyPr/>
          <a:lstStyle/>
          <a:p>
            <a:r>
              <a:rPr lang="en-US" dirty="0"/>
              <a:t>Tru-Tint … a game changer</a:t>
            </a:r>
          </a:p>
        </p:txBody>
      </p:sp>
      <p:sp>
        <p:nvSpPr>
          <p:cNvPr id="7" name="Freeform: Shape 6">
            <a:extLst>
              <a:ext uri="{FF2B5EF4-FFF2-40B4-BE49-F238E27FC236}">
                <a16:creationId xmlns:a16="http://schemas.microsoft.com/office/drawing/2014/main" id="{0A75602D-A417-409C-A61B-D487B5E366BC}"/>
              </a:ext>
            </a:extLst>
          </p:cNvPr>
          <p:cNvSpPr/>
          <p:nvPr/>
        </p:nvSpPr>
        <p:spPr>
          <a:xfrm>
            <a:off x="3540912" y="5435345"/>
            <a:ext cx="2857500" cy="1030125"/>
          </a:xfrm>
          <a:custGeom>
            <a:avLst/>
            <a:gdLst>
              <a:gd name="connsiteX0" fmla="*/ 0 w 2575312"/>
              <a:gd name="connsiteY0" fmla="*/ 0 h 1030125"/>
              <a:gd name="connsiteX1" fmla="*/ 2060250 w 2575312"/>
              <a:gd name="connsiteY1" fmla="*/ 0 h 1030125"/>
              <a:gd name="connsiteX2" fmla="*/ 2575312 w 2575312"/>
              <a:gd name="connsiteY2" fmla="*/ 515063 h 1030125"/>
              <a:gd name="connsiteX3" fmla="*/ 2060250 w 2575312"/>
              <a:gd name="connsiteY3" fmla="*/ 1030125 h 1030125"/>
              <a:gd name="connsiteX4" fmla="*/ 0 w 2575312"/>
              <a:gd name="connsiteY4" fmla="*/ 1030125 h 1030125"/>
              <a:gd name="connsiteX5" fmla="*/ 515063 w 2575312"/>
              <a:gd name="connsiteY5" fmla="*/ 515063 h 1030125"/>
              <a:gd name="connsiteX6" fmla="*/ 0 w 2575312"/>
              <a:gd name="connsiteY6" fmla="*/ 0 h 103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75312" h="1030125">
                <a:moveTo>
                  <a:pt x="0" y="0"/>
                </a:moveTo>
                <a:lnTo>
                  <a:pt x="2060250" y="0"/>
                </a:lnTo>
                <a:lnTo>
                  <a:pt x="2575312" y="515063"/>
                </a:lnTo>
                <a:lnTo>
                  <a:pt x="2060250" y="1030125"/>
                </a:lnTo>
                <a:lnTo>
                  <a:pt x="0" y="1030125"/>
                </a:lnTo>
                <a:lnTo>
                  <a:pt x="515063" y="515063"/>
                </a:lnTo>
                <a:lnTo>
                  <a:pt x="0" y="0"/>
                </a:lnTo>
                <a:close/>
              </a:path>
            </a:pathLst>
          </a:custGeom>
          <a:solidFill>
            <a:schemeClr val="bg2"/>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697943" tIns="91440" rIns="606502" bIns="18669" numCol="1" spcCol="1270" anchor="ctr" anchorCtr="1">
            <a:noAutofit/>
          </a:bodyPr>
          <a:lstStyle/>
          <a:p>
            <a:pPr marL="0" lvl="0" indent="0" algn="l" defTabSz="622300">
              <a:lnSpc>
                <a:spcPct val="90000"/>
              </a:lnSpc>
              <a:spcBef>
                <a:spcPct val="0"/>
              </a:spcBef>
              <a:spcAft>
                <a:spcPct val="35000"/>
              </a:spcAft>
              <a:buNone/>
            </a:pPr>
            <a:r>
              <a:rPr lang="en-US" sz="1400" b="1" kern="1200" dirty="0">
                <a:solidFill>
                  <a:schemeClr val="bg1"/>
                </a:solidFill>
                <a:latin typeface="Avenir Next LT Pro" panose="020B0504020202020204" pitchFamily="34" charset="77"/>
              </a:rPr>
              <a:t>Orients with applied voltage</a:t>
            </a:r>
          </a:p>
        </p:txBody>
      </p:sp>
      <p:sp>
        <p:nvSpPr>
          <p:cNvPr id="11" name="Freeform: Shape 10">
            <a:extLst>
              <a:ext uri="{FF2B5EF4-FFF2-40B4-BE49-F238E27FC236}">
                <a16:creationId xmlns:a16="http://schemas.microsoft.com/office/drawing/2014/main" id="{73383C90-4390-4284-89BE-E95A8A3C34F2}"/>
              </a:ext>
            </a:extLst>
          </p:cNvPr>
          <p:cNvSpPr/>
          <p:nvPr/>
        </p:nvSpPr>
        <p:spPr>
          <a:xfrm>
            <a:off x="6398412" y="4901945"/>
            <a:ext cx="2857500" cy="1030125"/>
          </a:xfrm>
          <a:custGeom>
            <a:avLst/>
            <a:gdLst>
              <a:gd name="connsiteX0" fmla="*/ 0 w 2575312"/>
              <a:gd name="connsiteY0" fmla="*/ 0 h 1030125"/>
              <a:gd name="connsiteX1" fmla="*/ 2060250 w 2575312"/>
              <a:gd name="connsiteY1" fmla="*/ 0 h 1030125"/>
              <a:gd name="connsiteX2" fmla="*/ 2575312 w 2575312"/>
              <a:gd name="connsiteY2" fmla="*/ 515063 h 1030125"/>
              <a:gd name="connsiteX3" fmla="*/ 2060250 w 2575312"/>
              <a:gd name="connsiteY3" fmla="*/ 1030125 h 1030125"/>
              <a:gd name="connsiteX4" fmla="*/ 0 w 2575312"/>
              <a:gd name="connsiteY4" fmla="*/ 1030125 h 1030125"/>
              <a:gd name="connsiteX5" fmla="*/ 515063 w 2575312"/>
              <a:gd name="connsiteY5" fmla="*/ 515063 h 1030125"/>
              <a:gd name="connsiteX6" fmla="*/ 0 w 2575312"/>
              <a:gd name="connsiteY6" fmla="*/ 0 h 103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75312" h="1030125">
                <a:moveTo>
                  <a:pt x="0" y="0"/>
                </a:moveTo>
                <a:lnTo>
                  <a:pt x="2060250" y="0"/>
                </a:lnTo>
                <a:lnTo>
                  <a:pt x="2575312" y="515063"/>
                </a:lnTo>
                <a:lnTo>
                  <a:pt x="2060250" y="1030125"/>
                </a:lnTo>
                <a:lnTo>
                  <a:pt x="0" y="1030125"/>
                </a:lnTo>
                <a:lnTo>
                  <a:pt x="515063" y="515063"/>
                </a:lnTo>
                <a:lnTo>
                  <a:pt x="0" y="0"/>
                </a:lnTo>
                <a:close/>
              </a:path>
            </a:pathLst>
          </a:custGeom>
          <a:solidFill>
            <a:schemeClr val="tx2">
              <a:lumMod val="75000"/>
            </a:schemeClr>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spcFirstLastPara="0" vert="horz" wrap="square" lIns="697943" tIns="91440" rIns="533731" bIns="18669" numCol="1" spcCol="1270" anchor="ctr" anchorCtr="1">
            <a:noAutofit/>
          </a:bodyPr>
          <a:lstStyle/>
          <a:p>
            <a:pPr marL="0" lvl="0" indent="0" algn="l" defTabSz="622300">
              <a:lnSpc>
                <a:spcPct val="90000"/>
              </a:lnSpc>
              <a:spcBef>
                <a:spcPct val="0"/>
              </a:spcBef>
              <a:spcAft>
                <a:spcPct val="35000"/>
              </a:spcAft>
              <a:buNone/>
            </a:pPr>
            <a:r>
              <a:rPr lang="en-US" sz="1400" b="1" dirty="0">
                <a:solidFill>
                  <a:schemeClr val="bg1"/>
                </a:solidFill>
                <a:latin typeface="Avenir Next LT Pro" panose="020B0504020202020204" pitchFamily="34" charset="77"/>
              </a:rPr>
              <a:t>Adaptable to temperature &amp; infrared controlled </a:t>
            </a:r>
            <a:endParaRPr lang="en-US" sz="1400" b="1" kern="1200" dirty="0">
              <a:solidFill>
                <a:schemeClr val="bg1"/>
              </a:solidFill>
              <a:latin typeface="Avenir Next LT Pro" panose="020B0504020202020204" pitchFamily="34" charset="77"/>
            </a:endParaRPr>
          </a:p>
        </p:txBody>
      </p:sp>
      <p:sp>
        <p:nvSpPr>
          <p:cNvPr id="16" name="Freeform: Shape 15">
            <a:extLst>
              <a:ext uri="{FF2B5EF4-FFF2-40B4-BE49-F238E27FC236}">
                <a16:creationId xmlns:a16="http://schemas.microsoft.com/office/drawing/2014/main" id="{3B508B1F-4C12-4AC0-855D-A3539588A2EF}"/>
              </a:ext>
            </a:extLst>
          </p:cNvPr>
          <p:cNvSpPr/>
          <p:nvPr/>
        </p:nvSpPr>
        <p:spPr>
          <a:xfrm>
            <a:off x="9255912" y="4388101"/>
            <a:ext cx="2857500" cy="1030125"/>
          </a:xfrm>
          <a:custGeom>
            <a:avLst/>
            <a:gdLst>
              <a:gd name="connsiteX0" fmla="*/ 0 w 2575312"/>
              <a:gd name="connsiteY0" fmla="*/ 0 h 1030125"/>
              <a:gd name="connsiteX1" fmla="*/ 2060250 w 2575312"/>
              <a:gd name="connsiteY1" fmla="*/ 0 h 1030125"/>
              <a:gd name="connsiteX2" fmla="*/ 2575312 w 2575312"/>
              <a:gd name="connsiteY2" fmla="*/ 515063 h 1030125"/>
              <a:gd name="connsiteX3" fmla="*/ 2060250 w 2575312"/>
              <a:gd name="connsiteY3" fmla="*/ 1030125 h 1030125"/>
              <a:gd name="connsiteX4" fmla="*/ 0 w 2575312"/>
              <a:gd name="connsiteY4" fmla="*/ 1030125 h 1030125"/>
              <a:gd name="connsiteX5" fmla="*/ 515063 w 2575312"/>
              <a:gd name="connsiteY5" fmla="*/ 515063 h 1030125"/>
              <a:gd name="connsiteX6" fmla="*/ 0 w 2575312"/>
              <a:gd name="connsiteY6" fmla="*/ 0 h 103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75312" h="1030125">
                <a:moveTo>
                  <a:pt x="0" y="0"/>
                </a:moveTo>
                <a:lnTo>
                  <a:pt x="2060250" y="0"/>
                </a:lnTo>
                <a:lnTo>
                  <a:pt x="2575312" y="515063"/>
                </a:lnTo>
                <a:lnTo>
                  <a:pt x="2060250" y="1030125"/>
                </a:lnTo>
                <a:lnTo>
                  <a:pt x="0" y="1030125"/>
                </a:lnTo>
                <a:lnTo>
                  <a:pt x="515063" y="515063"/>
                </a:lnTo>
                <a:lnTo>
                  <a:pt x="0" y="0"/>
                </a:lnTo>
                <a:close/>
              </a:path>
            </a:pathLst>
          </a:custGeom>
          <a:solidFill>
            <a:schemeClr val="accent2">
              <a:lumMod val="60000"/>
              <a:lumOff val="40000"/>
            </a:schemeClr>
          </a:solidFill>
        </p:spPr>
        <p:style>
          <a:lnRef idx="2">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txBody>
          <a:bodyPr spcFirstLastPara="0" vert="horz" wrap="square" lIns="697943" tIns="91440" rIns="533731" bIns="18669" numCol="1" spcCol="1270" anchor="ctr" anchorCtr="1">
            <a:noAutofit/>
          </a:bodyPr>
          <a:lstStyle/>
          <a:p>
            <a:pPr marL="0" lvl="0" indent="0" algn="l" defTabSz="622300">
              <a:lnSpc>
                <a:spcPct val="90000"/>
              </a:lnSpc>
              <a:spcBef>
                <a:spcPct val="0"/>
              </a:spcBef>
              <a:spcAft>
                <a:spcPct val="35000"/>
              </a:spcAft>
              <a:buNone/>
            </a:pPr>
            <a:r>
              <a:rPr lang="en-US" sz="1400" b="1" dirty="0">
                <a:solidFill>
                  <a:schemeClr val="bg2">
                    <a:lumMod val="75000"/>
                  </a:schemeClr>
                </a:solidFill>
                <a:latin typeface="Avenir Next LT Pro" panose="020B0504020202020204" pitchFamily="34" charset="77"/>
              </a:rPr>
              <a:t>User enabled color, temperature &amp; infinite tint change capability</a:t>
            </a:r>
            <a:endParaRPr lang="en-US" sz="1400" b="1" kern="1200" dirty="0">
              <a:solidFill>
                <a:schemeClr val="bg2">
                  <a:lumMod val="75000"/>
                </a:schemeClr>
              </a:solidFill>
              <a:latin typeface="Avenir Next LT Pro" panose="020B0504020202020204" pitchFamily="34" charset="77"/>
            </a:endParaRPr>
          </a:p>
        </p:txBody>
      </p:sp>
      <p:sp>
        <p:nvSpPr>
          <p:cNvPr id="18" name="Freeform: Shape 17">
            <a:extLst>
              <a:ext uri="{FF2B5EF4-FFF2-40B4-BE49-F238E27FC236}">
                <a16:creationId xmlns:a16="http://schemas.microsoft.com/office/drawing/2014/main" id="{FC5AE33B-8269-47AB-AF88-F660412BBC0F}"/>
              </a:ext>
            </a:extLst>
          </p:cNvPr>
          <p:cNvSpPr/>
          <p:nvPr/>
        </p:nvSpPr>
        <p:spPr>
          <a:xfrm>
            <a:off x="9247268" y="3219470"/>
            <a:ext cx="2855914" cy="1030125"/>
          </a:xfrm>
          <a:custGeom>
            <a:avLst/>
            <a:gdLst>
              <a:gd name="connsiteX0" fmla="*/ 0 w 2575312"/>
              <a:gd name="connsiteY0" fmla="*/ 0 h 1030125"/>
              <a:gd name="connsiteX1" fmla="*/ 2060250 w 2575312"/>
              <a:gd name="connsiteY1" fmla="*/ 0 h 1030125"/>
              <a:gd name="connsiteX2" fmla="*/ 2575312 w 2575312"/>
              <a:gd name="connsiteY2" fmla="*/ 515063 h 1030125"/>
              <a:gd name="connsiteX3" fmla="*/ 2060250 w 2575312"/>
              <a:gd name="connsiteY3" fmla="*/ 1030125 h 1030125"/>
              <a:gd name="connsiteX4" fmla="*/ 0 w 2575312"/>
              <a:gd name="connsiteY4" fmla="*/ 1030125 h 1030125"/>
              <a:gd name="connsiteX5" fmla="*/ 515063 w 2575312"/>
              <a:gd name="connsiteY5" fmla="*/ 515063 h 1030125"/>
              <a:gd name="connsiteX6" fmla="*/ 0 w 2575312"/>
              <a:gd name="connsiteY6" fmla="*/ 0 h 103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75312" h="1030125">
                <a:moveTo>
                  <a:pt x="0" y="0"/>
                </a:moveTo>
                <a:lnTo>
                  <a:pt x="2060250" y="0"/>
                </a:lnTo>
                <a:lnTo>
                  <a:pt x="2575312" y="515063"/>
                </a:lnTo>
                <a:lnTo>
                  <a:pt x="2060250" y="1030125"/>
                </a:lnTo>
                <a:lnTo>
                  <a:pt x="0" y="1030125"/>
                </a:lnTo>
                <a:lnTo>
                  <a:pt x="515063" y="515063"/>
                </a:lnTo>
                <a:lnTo>
                  <a:pt x="0" y="0"/>
                </a:lnTo>
                <a:close/>
              </a:path>
            </a:pathLst>
          </a:custGeom>
          <a:solidFill>
            <a:schemeClr val="accent3">
              <a:lumMod val="75000"/>
            </a:schemeClr>
          </a:solidFill>
        </p:spPr>
        <p:style>
          <a:lnRef idx="2">
            <a:schemeClr val="lt1">
              <a:hueOff val="0"/>
              <a:satOff val="0"/>
              <a:lumOff val="0"/>
              <a:alphaOff val="0"/>
            </a:schemeClr>
          </a:lnRef>
          <a:fillRef idx="1">
            <a:scrgbClr r="0" g="0" b="0"/>
          </a:fillRef>
          <a:effectRef idx="0">
            <a:schemeClr val="accent6">
              <a:hueOff val="0"/>
              <a:satOff val="0"/>
              <a:lumOff val="0"/>
              <a:alphaOff val="0"/>
            </a:schemeClr>
          </a:effectRef>
          <a:fontRef idx="minor">
            <a:schemeClr val="lt1"/>
          </a:fontRef>
        </p:style>
        <p:txBody>
          <a:bodyPr spcFirstLastPara="0" vert="horz" wrap="square" lIns="697943" tIns="91440" rIns="533731" bIns="18669" numCol="1" spcCol="1270" anchor="ctr" anchorCtr="1">
            <a:noAutofit/>
          </a:bodyPr>
          <a:lstStyle/>
          <a:p>
            <a:pPr marL="0" lvl="0" indent="0" algn="l" defTabSz="622300">
              <a:lnSpc>
                <a:spcPct val="90000"/>
              </a:lnSpc>
              <a:spcBef>
                <a:spcPct val="0"/>
              </a:spcBef>
              <a:spcAft>
                <a:spcPct val="35000"/>
              </a:spcAft>
              <a:buNone/>
            </a:pPr>
            <a:r>
              <a:rPr lang="en-US" sz="1400" b="1" kern="1200" dirty="0">
                <a:solidFill>
                  <a:schemeClr val="bg1"/>
                </a:solidFill>
                <a:latin typeface="Avenir Next LT Pro" panose="020B0504020202020204" pitchFamily="34" charset="77"/>
              </a:rPr>
              <a:t>Capable of cutting building CO2 emissions by 40%</a:t>
            </a:r>
          </a:p>
        </p:txBody>
      </p:sp>
      <p:sp>
        <p:nvSpPr>
          <p:cNvPr id="20" name="Freeform: Shape 19">
            <a:extLst>
              <a:ext uri="{FF2B5EF4-FFF2-40B4-BE49-F238E27FC236}">
                <a16:creationId xmlns:a16="http://schemas.microsoft.com/office/drawing/2014/main" id="{1D7C2229-902F-42AD-8E85-9AEEB2912043}"/>
              </a:ext>
            </a:extLst>
          </p:cNvPr>
          <p:cNvSpPr/>
          <p:nvPr/>
        </p:nvSpPr>
        <p:spPr>
          <a:xfrm>
            <a:off x="3539326" y="2216180"/>
            <a:ext cx="2857500" cy="1030125"/>
          </a:xfrm>
          <a:custGeom>
            <a:avLst/>
            <a:gdLst>
              <a:gd name="connsiteX0" fmla="*/ 0 w 2575312"/>
              <a:gd name="connsiteY0" fmla="*/ 0 h 1030125"/>
              <a:gd name="connsiteX1" fmla="*/ 2060250 w 2575312"/>
              <a:gd name="connsiteY1" fmla="*/ 0 h 1030125"/>
              <a:gd name="connsiteX2" fmla="*/ 2575312 w 2575312"/>
              <a:gd name="connsiteY2" fmla="*/ 515063 h 1030125"/>
              <a:gd name="connsiteX3" fmla="*/ 2060250 w 2575312"/>
              <a:gd name="connsiteY3" fmla="*/ 1030125 h 1030125"/>
              <a:gd name="connsiteX4" fmla="*/ 0 w 2575312"/>
              <a:gd name="connsiteY4" fmla="*/ 1030125 h 1030125"/>
              <a:gd name="connsiteX5" fmla="*/ 515063 w 2575312"/>
              <a:gd name="connsiteY5" fmla="*/ 515063 h 1030125"/>
              <a:gd name="connsiteX6" fmla="*/ 0 w 2575312"/>
              <a:gd name="connsiteY6" fmla="*/ 0 h 103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75312" h="1030125">
                <a:moveTo>
                  <a:pt x="0" y="0"/>
                </a:moveTo>
                <a:lnTo>
                  <a:pt x="2060250" y="0"/>
                </a:lnTo>
                <a:lnTo>
                  <a:pt x="2575312" y="515063"/>
                </a:lnTo>
                <a:lnTo>
                  <a:pt x="2060250" y="1030125"/>
                </a:lnTo>
                <a:lnTo>
                  <a:pt x="0" y="1030125"/>
                </a:lnTo>
                <a:lnTo>
                  <a:pt x="515063" y="515063"/>
                </a:lnTo>
                <a:lnTo>
                  <a:pt x="0" y="0"/>
                </a:lnTo>
                <a:close/>
              </a:path>
            </a:pathLst>
          </a:custGeom>
          <a:solidFill>
            <a:schemeClr val="accent6"/>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spcFirstLastPara="0" vert="horz" wrap="square" lIns="697943" tIns="91440" rIns="533731" bIns="18669" numCol="1" spcCol="1270" anchor="ctr" anchorCtr="1">
            <a:noAutofit/>
          </a:bodyPr>
          <a:lstStyle/>
          <a:p>
            <a:pPr marL="0" lvl="0" indent="0" algn="l" defTabSz="622300">
              <a:lnSpc>
                <a:spcPct val="90000"/>
              </a:lnSpc>
              <a:spcBef>
                <a:spcPct val="0"/>
              </a:spcBef>
              <a:spcAft>
                <a:spcPct val="35000"/>
              </a:spcAft>
              <a:buNone/>
            </a:pPr>
            <a:r>
              <a:rPr lang="en-US" sz="1400" b="1" kern="1200" dirty="0">
                <a:solidFill>
                  <a:schemeClr val="bg2">
                    <a:lumMod val="75000"/>
                  </a:schemeClr>
                </a:solidFill>
                <a:latin typeface="Avenir Next LT Pro" panose="020B0504020202020204" pitchFamily="34" charset="77"/>
              </a:rPr>
              <a:t>Fast Switching technology enabled</a:t>
            </a:r>
          </a:p>
        </p:txBody>
      </p:sp>
      <p:sp>
        <p:nvSpPr>
          <p:cNvPr id="22" name="Content Placeholder 3">
            <a:extLst>
              <a:ext uri="{FF2B5EF4-FFF2-40B4-BE49-F238E27FC236}">
                <a16:creationId xmlns:a16="http://schemas.microsoft.com/office/drawing/2014/main" id="{C304FAA9-9831-70F1-FA0D-7E61CD982613}"/>
              </a:ext>
            </a:extLst>
          </p:cNvPr>
          <p:cNvSpPr txBox="1">
            <a:spLocks/>
          </p:cNvSpPr>
          <p:nvPr/>
        </p:nvSpPr>
        <p:spPr>
          <a:xfrm>
            <a:off x="626054" y="1342445"/>
            <a:ext cx="11073029" cy="105189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ZA" noProof="1"/>
              <a:t>A new nano glass product on the market, “TruTint” is about to usher in a new era in architecture.  </a:t>
            </a:r>
          </a:p>
          <a:p>
            <a:pPr marL="0" indent="0">
              <a:buNone/>
            </a:pPr>
            <a:endParaRPr lang="en-US" dirty="0"/>
          </a:p>
        </p:txBody>
      </p:sp>
      <p:sp>
        <p:nvSpPr>
          <p:cNvPr id="14" name="Freeform: Shape 13">
            <a:extLst>
              <a:ext uri="{FF2B5EF4-FFF2-40B4-BE49-F238E27FC236}">
                <a16:creationId xmlns:a16="http://schemas.microsoft.com/office/drawing/2014/main" id="{1294B1DF-74C4-4147-8AE2-004734083691}"/>
              </a:ext>
            </a:extLst>
          </p:cNvPr>
          <p:cNvSpPr/>
          <p:nvPr/>
        </p:nvSpPr>
        <p:spPr>
          <a:xfrm>
            <a:off x="6381238" y="2712905"/>
            <a:ext cx="2857500" cy="1030125"/>
          </a:xfrm>
          <a:custGeom>
            <a:avLst/>
            <a:gdLst>
              <a:gd name="connsiteX0" fmla="*/ 0 w 2575312"/>
              <a:gd name="connsiteY0" fmla="*/ 0 h 1030125"/>
              <a:gd name="connsiteX1" fmla="*/ 2060250 w 2575312"/>
              <a:gd name="connsiteY1" fmla="*/ 0 h 1030125"/>
              <a:gd name="connsiteX2" fmla="*/ 2575312 w 2575312"/>
              <a:gd name="connsiteY2" fmla="*/ 515063 h 1030125"/>
              <a:gd name="connsiteX3" fmla="*/ 2060250 w 2575312"/>
              <a:gd name="connsiteY3" fmla="*/ 1030125 h 1030125"/>
              <a:gd name="connsiteX4" fmla="*/ 0 w 2575312"/>
              <a:gd name="connsiteY4" fmla="*/ 1030125 h 1030125"/>
              <a:gd name="connsiteX5" fmla="*/ 515063 w 2575312"/>
              <a:gd name="connsiteY5" fmla="*/ 515063 h 1030125"/>
              <a:gd name="connsiteX6" fmla="*/ 0 w 2575312"/>
              <a:gd name="connsiteY6" fmla="*/ 0 h 103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75312" h="1030125">
                <a:moveTo>
                  <a:pt x="0" y="0"/>
                </a:moveTo>
                <a:lnTo>
                  <a:pt x="2060250" y="0"/>
                </a:lnTo>
                <a:lnTo>
                  <a:pt x="2575312" y="515063"/>
                </a:lnTo>
                <a:lnTo>
                  <a:pt x="2060250" y="1030125"/>
                </a:lnTo>
                <a:lnTo>
                  <a:pt x="0" y="1030125"/>
                </a:lnTo>
                <a:lnTo>
                  <a:pt x="515063" y="515063"/>
                </a:lnTo>
                <a:lnTo>
                  <a:pt x="0" y="0"/>
                </a:lnTo>
                <a:close/>
              </a:path>
            </a:pathLst>
          </a:custGeom>
          <a:solidFill>
            <a:srgbClr val="DFA071"/>
          </a:solid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txBody>
          <a:bodyPr spcFirstLastPara="0" vert="horz" wrap="square" lIns="697943" tIns="91440" rIns="536398" bIns="21336" numCol="1" spcCol="1270" anchor="ctr" anchorCtr="1">
            <a:noAutofit/>
          </a:bodyPr>
          <a:lstStyle/>
          <a:p>
            <a:pPr marL="0" lvl="0" indent="0" algn="l" defTabSz="711200">
              <a:lnSpc>
                <a:spcPct val="90000"/>
              </a:lnSpc>
              <a:spcBef>
                <a:spcPct val="0"/>
              </a:spcBef>
              <a:spcAft>
                <a:spcPct val="35000"/>
              </a:spcAft>
              <a:buNone/>
            </a:pPr>
            <a:r>
              <a:rPr lang="en-US" sz="1600" b="1" kern="1200" dirty="0">
                <a:solidFill>
                  <a:schemeClr val="bg2">
                    <a:lumMod val="75000"/>
                  </a:schemeClr>
                </a:solidFill>
                <a:latin typeface="Avenir Next LT Pro" panose="020B0504020202020204" pitchFamily="34" charset="77"/>
              </a:rPr>
              <a:t>10x Lower Cost than conventional glass</a:t>
            </a:r>
            <a:r>
              <a:rPr lang="en-US" sz="1400" b="1" dirty="0">
                <a:solidFill>
                  <a:schemeClr val="bg2">
                    <a:lumMod val="75000"/>
                  </a:schemeClr>
                </a:solidFill>
                <a:latin typeface="Avenir Next LT Pro" panose="020B0504020202020204" pitchFamily="34" charset="77"/>
              </a:rPr>
              <a:t> </a:t>
            </a:r>
            <a:endParaRPr lang="en-US" sz="1600" b="1" kern="1200" dirty="0">
              <a:solidFill>
                <a:schemeClr val="bg2">
                  <a:lumMod val="75000"/>
                </a:schemeClr>
              </a:solidFill>
              <a:latin typeface="Avenir Next LT Pro" panose="020B0504020202020204" pitchFamily="34" charset="77"/>
            </a:endParaRPr>
          </a:p>
        </p:txBody>
      </p:sp>
      <p:pic>
        <p:nvPicPr>
          <p:cNvPr id="2" name="Recorded Sound">
            <a:hlinkClick r:id="" action="ppaction://media"/>
            <a:extLst>
              <a:ext uri="{FF2B5EF4-FFF2-40B4-BE49-F238E27FC236}">
                <a16:creationId xmlns:a16="http://schemas.microsoft.com/office/drawing/2014/main" id="{3E23DD1C-E7D6-15D5-DDED-43551D2DD71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28595" y="366422"/>
            <a:ext cx="487363" cy="487363"/>
          </a:xfrm>
          <a:prstGeom prst="rect">
            <a:avLst/>
          </a:prstGeom>
        </p:spPr>
      </p:pic>
      <p:sp>
        <p:nvSpPr>
          <p:cNvPr id="4" name="Slide Number Placeholder 3">
            <a:extLst>
              <a:ext uri="{FF2B5EF4-FFF2-40B4-BE49-F238E27FC236}">
                <a16:creationId xmlns:a16="http://schemas.microsoft.com/office/drawing/2014/main" id="{AB3E5551-9365-3CB8-1F16-6D37A1EA5427}"/>
              </a:ext>
            </a:extLst>
          </p:cNvPr>
          <p:cNvSpPr>
            <a:spLocks noGrp="1"/>
          </p:cNvSpPr>
          <p:nvPr>
            <p:ph type="sldNum" sz="quarter" idx="24"/>
          </p:nvPr>
        </p:nvSpPr>
        <p:spPr/>
        <p:txBody>
          <a:bodyPr/>
          <a:lstStyle/>
          <a:p>
            <a:fld id="{D156BFF5-A11A-234E-A308-E7366A28581C}" type="slidenum">
              <a:rPr lang="en-US" smtClean="0"/>
              <a:pPr/>
              <a:t>14</a:t>
            </a:fld>
            <a:endParaRPr lang="en-US" dirty="0"/>
          </a:p>
        </p:txBody>
      </p:sp>
    </p:spTree>
    <p:extLst>
      <p:ext uri="{BB962C8B-B14F-4D97-AF65-F5344CB8AC3E}">
        <p14:creationId xmlns:p14="http://schemas.microsoft.com/office/powerpoint/2010/main" val="2840513490"/>
      </p:ext>
    </p:extLst>
  </p:cSld>
  <p:clrMapOvr>
    <a:masterClrMapping/>
  </p:clrMapOvr>
  <mc:AlternateContent xmlns:mc="http://schemas.openxmlformats.org/markup-compatibility/2006" xmlns:p14="http://schemas.microsoft.com/office/powerpoint/2010/main">
    <mc:Choice Requires="p14">
      <p:transition spd="slow" p14:dur="2000" advTm="139494"/>
    </mc:Choice>
    <mc:Fallback xmlns="">
      <p:transition spd="slow" advTm="13949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0-#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0-#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0-#ppt_w/2"/>
                                          </p:val>
                                        </p:tav>
                                        <p:tav tm="100000">
                                          <p:val>
                                            <p:strVal val="#ppt_x"/>
                                          </p:val>
                                        </p:tav>
                                      </p:tavLst>
                                    </p:anim>
                                    <p:anim calcmode="lin" valueType="num">
                                      <p:cBhvr additive="base">
                                        <p:cTn id="22" dur="500" fill="hold"/>
                                        <p:tgtEl>
                                          <p:spTgt spid="14"/>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0-#ppt_w/2"/>
                                          </p:val>
                                        </p:tav>
                                        <p:tav tm="100000">
                                          <p:val>
                                            <p:strVal val="#ppt_x"/>
                                          </p:val>
                                        </p:tav>
                                      </p:tavLst>
                                    </p:anim>
                                    <p:anim calcmode="lin" valueType="num">
                                      <p:cBhvr additive="base">
                                        <p:cTn id="26"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0-#ppt_w/2"/>
                                          </p:val>
                                        </p:tav>
                                        <p:tav tm="100000">
                                          <p:val>
                                            <p:strVal val="#ppt_x"/>
                                          </p:val>
                                        </p:tav>
                                      </p:tavLst>
                                    </p:anim>
                                    <p:anim calcmode="lin" valueType="num">
                                      <p:cBhvr additive="base">
                                        <p:cTn id="32" dur="500" fill="hold"/>
                                        <p:tgtEl>
                                          <p:spTgt spid="18"/>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0-#ppt_w/2"/>
                                          </p:val>
                                        </p:tav>
                                        <p:tav tm="100000">
                                          <p:val>
                                            <p:strVal val="#ppt_x"/>
                                          </p:val>
                                        </p:tav>
                                      </p:tavLst>
                                    </p:anim>
                                    <p:anim calcmode="lin" valueType="num">
                                      <p:cBhvr additive="base">
                                        <p:cTn id="36" dur="500" fill="hold"/>
                                        <p:tgtEl>
                                          <p:spTgt spid="16"/>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1" presetClass="mediacall" presetSubtype="0" fill="hold" nodeType="afterEffect">
                                  <p:stCondLst>
                                    <p:cond delay="0"/>
                                  </p:stCondLst>
                                  <p:childTnLst>
                                    <p:cmd type="call" cmd="playFrom(0.0)">
                                      <p:cBhvr>
                                        <p:cTn id="39" dur="13949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40" fill="hold" display="0">
                  <p:stCondLst>
                    <p:cond delay="indefinite"/>
                  </p:stCondLst>
                  <p:endCondLst>
                    <p:cond evt="onStopAudio" delay="0">
                      <p:tgtEl>
                        <p:sldTgt/>
                      </p:tgtEl>
                    </p:cond>
                  </p:endCondLst>
                </p:cTn>
                <p:tgtEl>
                  <p:spTgt spid="2"/>
                </p:tgtEl>
              </p:cMediaNode>
            </p:audio>
          </p:childTnLst>
        </p:cTn>
      </p:par>
    </p:tnLst>
    <p:bldLst>
      <p:bldP spid="7" grpId="0" animBg="1"/>
      <p:bldP spid="11" grpId="0" animBg="1"/>
      <p:bldP spid="16" grpId="0" animBg="1"/>
      <p:bldP spid="18" grpId="0" animBg="1"/>
      <p:bldP spid="20" grpId="0" animBg="1"/>
      <p:bldP spid="22" grpId="0"/>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818E3-8654-944F-A7C0-63D7DCA611E1}"/>
              </a:ext>
            </a:extLst>
          </p:cNvPr>
          <p:cNvSpPr>
            <a:spLocks noGrp="1"/>
          </p:cNvSpPr>
          <p:nvPr>
            <p:ph type="title"/>
          </p:nvPr>
        </p:nvSpPr>
        <p:spPr>
          <a:xfrm>
            <a:off x="492918" y="447317"/>
            <a:ext cx="8163532" cy="974050"/>
          </a:xfrm>
        </p:spPr>
        <p:txBody>
          <a:bodyPr>
            <a:normAutofit fontScale="90000"/>
          </a:bodyPr>
          <a:lstStyle/>
          <a:p>
            <a:r>
              <a:rPr lang="en-US" dirty="0"/>
              <a:t>Forget net zero…        think “Climate positive”</a:t>
            </a:r>
          </a:p>
        </p:txBody>
      </p:sp>
      <p:sp>
        <p:nvSpPr>
          <p:cNvPr id="4" name="Text Placeholder 3">
            <a:extLst>
              <a:ext uri="{FF2B5EF4-FFF2-40B4-BE49-F238E27FC236}">
                <a16:creationId xmlns:a16="http://schemas.microsoft.com/office/drawing/2014/main" id="{DC431B98-2A0D-E244-B339-5A01D1D40CAD}"/>
              </a:ext>
            </a:extLst>
          </p:cNvPr>
          <p:cNvSpPr>
            <a:spLocks noGrp="1"/>
          </p:cNvSpPr>
          <p:nvPr>
            <p:ph type="body" sz="quarter" idx="14"/>
          </p:nvPr>
        </p:nvSpPr>
        <p:spPr>
          <a:xfrm>
            <a:off x="511675" y="1761325"/>
            <a:ext cx="2560320" cy="1018207"/>
          </a:xfrm>
        </p:spPr>
        <p:txBody>
          <a:bodyPr lIns="91440"/>
          <a:lstStyle/>
          <a:p>
            <a:r>
              <a:rPr lang="en-US" dirty="0"/>
              <a:t>40%</a:t>
            </a:r>
          </a:p>
        </p:txBody>
      </p:sp>
      <p:sp>
        <p:nvSpPr>
          <p:cNvPr id="3" name="Text Placeholder 2">
            <a:extLst>
              <a:ext uri="{FF2B5EF4-FFF2-40B4-BE49-F238E27FC236}">
                <a16:creationId xmlns:a16="http://schemas.microsoft.com/office/drawing/2014/main" id="{A70EAEB2-CAD4-334F-9CE0-2BBF47A61E43}"/>
              </a:ext>
            </a:extLst>
          </p:cNvPr>
          <p:cNvSpPr>
            <a:spLocks noGrp="1"/>
          </p:cNvSpPr>
          <p:nvPr>
            <p:ph type="body" sz="quarter" idx="21"/>
          </p:nvPr>
        </p:nvSpPr>
        <p:spPr>
          <a:xfrm>
            <a:off x="3362052" y="2059572"/>
            <a:ext cx="2560320" cy="1018207"/>
          </a:xfrm>
        </p:spPr>
        <p:txBody>
          <a:bodyPr lIns="0"/>
          <a:lstStyle/>
          <a:p>
            <a:r>
              <a:rPr lang="en-US" dirty="0"/>
              <a:t>72%</a:t>
            </a:r>
          </a:p>
        </p:txBody>
      </p:sp>
      <p:sp>
        <p:nvSpPr>
          <p:cNvPr id="15" name="Text Placeholder 14">
            <a:extLst>
              <a:ext uri="{FF2B5EF4-FFF2-40B4-BE49-F238E27FC236}">
                <a16:creationId xmlns:a16="http://schemas.microsoft.com/office/drawing/2014/main" id="{35B88516-EDAB-E44B-884A-EE225C73EB3E}"/>
              </a:ext>
            </a:extLst>
          </p:cNvPr>
          <p:cNvSpPr>
            <a:spLocks noGrp="1"/>
          </p:cNvSpPr>
          <p:nvPr>
            <p:ph type="body" sz="quarter" idx="24"/>
          </p:nvPr>
        </p:nvSpPr>
        <p:spPr>
          <a:xfrm>
            <a:off x="6212429" y="1753170"/>
            <a:ext cx="2508668" cy="1018207"/>
          </a:xfrm>
        </p:spPr>
        <p:txBody>
          <a:bodyPr lIns="0"/>
          <a:lstStyle/>
          <a:p>
            <a:r>
              <a:rPr lang="en-US" dirty="0"/>
              <a:t>1.24</a:t>
            </a:r>
          </a:p>
        </p:txBody>
      </p:sp>
      <p:sp>
        <p:nvSpPr>
          <p:cNvPr id="5" name="Text Placeholder 4">
            <a:extLst>
              <a:ext uri="{FF2B5EF4-FFF2-40B4-BE49-F238E27FC236}">
                <a16:creationId xmlns:a16="http://schemas.microsoft.com/office/drawing/2014/main" id="{911E4625-23DE-4547-9792-6C5D1B805258}"/>
              </a:ext>
            </a:extLst>
          </p:cNvPr>
          <p:cNvSpPr>
            <a:spLocks noGrp="1"/>
          </p:cNvSpPr>
          <p:nvPr>
            <p:ph type="body" idx="16"/>
          </p:nvPr>
        </p:nvSpPr>
        <p:spPr>
          <a:xfrm>
            <a:off x="511675" y="2787089"/>
            <a:ext cx="2560320" cy="1018206"/>
          </a:xfrm>
        </p:spPr>
        <p:txBody>
          <a:bodyPr lIns="91440">
            <a:normAutofit fontScale="85000" lnSpcReduction="20000"/>
          </a:bodyPr>
          <a:lstStyle/>
          <a:p>
            <a:r>
              <a:rPr lang="en-US" dirty="0"/>
              <a:t>Less emissions</a:t>
            </a:r>
          </a:p>
          <a:p>
            <a:r>
              <a:rPr lang="en-US" sz="5500" dirty="0"/>
              <a:t>&amp;</a:t>
            </a:r>
            <a:r>
              <a:rPr lang="en-US" dirty="0"/>
              <a:t> energy usage</a:t>
            </a:r>
          </a:p>
        </p:txBody>
      </p:sp>
      <p:sp>
        <p:nvSpPr>
          <p:cNvPr id="13" name="Text Placeholder 12">
            <a:extLst>
              <a:ext uri="{FF2B5EF4-FFF2-40B4-BE49-F238E27FC236}">
                <a16:creationId xmlns:a16="http://schemas.microsoft.com/office/drawing/2014/main" id="{B7630F77-DFD8-B849-876F-DBB31D7DECB6}"/>
              </a:ext>
            </a:extLst>
          </p:cNvPr>
          <p:cNvSpPr>
            <a:spLocks noGrp="1"/>
          </p:cNvSpPr>
          <p:nvPr>
            <p:ph type="body" idx="22"/>
          </p:nvPr>
        </p:nvSpPr>
        <p:spPr>
          <a:xfrm>
            <a:off x="3343472" y="3103182"/>
            <a:ext cx="2560320" cy="609600"/>
          </a:xfrm>
        </p:spPr>
        <p:txBody>
          <a:bodyPr lIns="0">
            <a:normAutofit fontScale="92500" lnSpcReduction="20000"/>
          </a:bodyPr>
          <a:lstStyle/>
          <a:p>
            <a:r>
              <a:rPr lang="en-US" dirty="0"/>
              <a:t>Lower CO2 emissions</a:t>
            </a:r>
          </a:p>
        </p:txBody>
      </p:sp>
      <p:sp>
        <p:nvSpPr>
          <p:cNvPr id="16" name="Text Placeholder 15">
            <a:extLst>
              <a:ext uri="{FF2B5EF4-FFF2-40B4-BE49-F238E27FC236}">
                <a16:creationId xmlns:a16="http://schemas.microsoft.com/office/drawing/2014/main" id="{032C8157-1B08-1046-B0CA-66163F8A2FD0}"/>
              </a:ext>
            </a:extLst>
          </p:cNvPr>
          <p:cNvSpPr>
            <a:spLocks noGrp="1"/>
          </p:cNvSpPr>
          <p:nvPr>
            <p:ph type="body" idx="25"/>
          </p:nvPr>
        </p:nvSpPr>
        <p:spPr>
          <a:xfrm>
            <a:off x="6175269" y="2787089"/>
            <a:ext cx="2682441" cy="1175311"/>
          </a:xfrm>
        </p:spPr>
        <p:txBody>
          <a:bodyPr lIns="0">
            <a:normAutofit fontScale="92500"/>
          </a:bodyPr>
          <a:lstStyle/>
          <a:p>
            <a:r>
              <a:rPr lang="en-US" dirty="0"/>
              <a:t>Gigaton       reduced CO2 emissions per year</a:t>
            </a:r>
          </a:p>
        </p:txBody>
      </p:sp>
      <p:sp>
        <p:nvSpPr>
          <p:cNvPr id="6" name="Content Placeholder 5">
            <a:extLst>
              <a:ext uri="{FF2B5EF4-FFF2-40B4-BE49-F238E27FC236}">
                <a16:creationId xmlns:a16="http://schemas.microsoft.com/office/drawing/2014/main" id="{904C74E2-476E-7E4B-80CF-E71EF93F4CF6}"/>
              </a:ext>
            </a:extLst>
          </p:cNvPr>
          <p:cNvSpPr>
            <a:spLocks noGrp="1"/>
          </p:cNvSpPr>
          <p:nvPr>
            <p:ph sz="quarter" idx="20"/>
          </p:nvPr>
        </p:nvSpPr>
        <p:spPr>
          <a:xfrm>
            <a:off x="584810" y="3812852"/>
            <a:ext cx="2560320" cy="2163351"/>
          </a:xfrm>
        </p:spPr>
        <p:txBody>
          <a:bodyPr lIns="91440">
            <a:noAutofit/>
          </a:bodyPr>
          <a:lstStyle/>
          <a:p>
            <a:r>
              <a:rPr lang="en-ZA" dirty="0"/>
              <a:t>When buildings use Glass nanotechnology products like “</a:t>
            </a:r>
            <a:r>
              <a:rPr lang="en-ZA" dirty="0" err="1"/>
              <a:t>TruTint</a:t>
            </a:r>
            <a:r>
              <a:rPr lang="en-ZA" dirty="0"/>
              <a:t>” rather than standard glass windows.</a:t>
            </a:r>
          </a:p>
          <a:p>
            <a:endParaRPr lang="en-US" dirty="0"/>
          </a:p>
        </p:txBody>
      </p:sp>
      <p:sp>
        <p:nvSpPr>
          <p:cNvPr id="9" name="Content Placeholder 8">
            <a:extLst>
              <a:ext uri="{FF2B5EF4-FFF2-40B4-BE49-F238E27FC236}">
                <a16:creationId xmlns:a16="http://schemas.microsoft.com/office/drawing/2014/main" id="{5DEC7186-4959-AC41-BD2F-0A1CB68E1846}"/>
              </a:ext>
            </a:extLst>
          </p:cNvPr>
          <p:cNvSpPr>
            <a:spLocks noGrp="1"/>
          </p:cNvSpPr>
          <p:nvPr>
            <p:ph sz="quarter" idx="23"/>
          </p:nvPr>
        </p:nvSpPr>
        <p:spPr>
          <a:xfrm>
            <a:off x="3294524" y="3826949"/>
            <a:ext cx="2560320" cy="2163351"/>
          </a:xfrm>
        </p:spPr>
        <p:txBody>
          <a:bodyPr lIns="0">
            <a:noAutofit/>
          </a:bodyPr>
          <a:lstStyle/>
          <a:p>
            <a:r>
              <a:rPr lang="en-CA" noProof="1"/>
              <a:t>When using GPC (geopolymer concrete) instead of conventional Portland Cement Concrete.</a:t>
            </a:r>
            <a:endParaRPr lang="en-ZA" noProof="1"/>
          </a:p>
          <a:p>
            <a:endParaRPr lang="en-US" dirty="0"/>
          </a:p>
        </p:txBody>
      </p:sp>
      <p:sp>
        <p:nvSpPr>
          <p:cNvPr id="12" name="Content Placeholder 11">
            <a:extLst>
              <a:ext uri="{FF2B5EF4-FFF2-40B4-BE49-F238E27FC236}">
                <a16:creationId xmlns:a16="http://schemas.microsoft.com/office/drawing/2014/main" id="{D24CC8C8-2DDF-8D40-BE35-F59C6D5181E5}"/>
              </a:ext>
            </a:extLst>
          </p:cNvPr>
          <p:cNvSpPr>
            <a:spLocks noGrp="1"/>
          </p:cNvSpPr>
          <p:nvPr>
            <p:ph sz="quarter" idx="26"/>
          </p:nvPr>
        </p:nvSpPr>
        <p:spPr>
          <a:xfrm>
            <a:off x="6099048" y="3776472"/>
            <a:ext cx="2557402" cy="2163351"/>
          </a:xfrm>
        </p:spPr>
        <p:txBody>
          <a:bodyPr lIns="0">
            <a:normAutofit/>
          </a:bodyPr>
          <a:lstStyle/>
          <a:p>
            <a:r>
              <a:rPr lang="en-ZA" noProof="1"/>
              <a:t>When using Wood nanotechnology products like “MettleWood” to replace steel and concrete in construction.</a:t>
            </a:r>
            <a:endParaRPr lang="en-ZA" dirty="0"/>
          </a:p>
          <a:p>
            <a:endParaRPr lang="en-US" dirty="0"/>
          </a:p>
        </p:txBody>
      </p:sp>
      <p:sp>
        <p:nvSpPr>
          <p:cNvPr id="10" name="Text Placeholder 12">
            <a:extLst>
              <a:ext uri="{FF2B5EF4-FFF2-40B4-BE49-F238E27FC236}">
                <a16:creationId xmlns:a16="http://schemas.microsoft.com/office/drawing/2014/main" id="{40948F94-6AEC-28EA-D898-12389D503269}"/>
              </a:ext>
            </a:extLst>
          </p:cNvPr>
          <p:cNvSpPr txBox="1">
            <a:spLocks/>
          </p:cNvSpPr>
          <p:nvPr/>
        </p:nvSpPr>
        <p:spPr>
          <a:xfrm>
            <a:off x="3249927" y="1759153"/>
            <a:ext cx="2560320" cy="609600"/>
          </a:xfrm>
          <a:prstGeom prst="rect">
            <a:avLst/>
          </a:prstGeom>
        </p:spPr>
        <p:txBody>
          <a:bodyPr vert="horz" lIns="0" tIns="45720" rIns="91440" bIns="45720" rtlCol="0" anchor="t"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accent6">
                    <a:lumMod val="40000"/>
                    <a:lumOff val="60000"/>
                  </a:schemeClr>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dirty="0"/>
              <a:t>Up to</a:t>
            </a:r>
          </a:p>
        </p:txBody>
      </p:sp>
      <p:sp>
        <p:nvSpPr>
          <p:cNvPr id="14" name="Content Placeholder 3">
            <a:extLst>
              <a:ext uri="{FF2B5EF4-FFF2-40B4-BE49-F238E27FC236}">
                <a16:creationId xmlns:a16="http://schemas.microsoft.com/office/drawing/2014/main" id="{2B9FBD3D-AD36-EEBF-D8C5-6ED81A0AC769}"/>
              </a:ext>
            </a:extLst>
          </p:cNvPr>
          <p:cNvSpPr txBox="1">
            <a:spLocks/>
          </p:cNvSpPr>
          <p:nvPr/>
        </p:nvSpPr>
        <p:spPr>
          <a:xfrm>
            <a:off x="559989" y="5328122"/>
            <a:ext cx="8161107" cy="1175311"/>
          </a:xfrm>
          <a:prstGeom prst="rect">
            <a:avLst/>
          </a:prstGeom>
        </p:spPr>
        <p:txBody>
          <a:bodyPr>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ZA" noProof="1">
                <a:solidFill>
                  <a:srgbClr val="A05500"/>
                </a:solidFill>
              </a:rPr>
              <a:t>Marry these new nanomaterial products with already in use solar, wind and other sustainable energy products and we’ll soon be looking at a net positive climate bank!</a:t>
            </a:r>
          </a:p>
          <a:p>
            <a:pPr marL="0" indent="0">
              <a:buNone/>
            </a:pPr>
            <a:endParaRPr lang="en-US" dirty="0"/>
          </a:p>
        </p:txBody>
      </p:sp>
      <p:pic>
        <p:nvPicPr>
          <p:cNvPr id="14338" name="Picture 2" descr="To Stop Adding to the Problem, Use Climate Positive Design – THE DIRT">
            <a:extLst>
              <a:ext uri="{FF2B5EF4-FFF2-40B4-BE49-F238E27FC236}">
                <a16:creationId xmlns:a16="http://schemas.microsoft.com/office/drawing/2014/main" id="{2177D689-CFE4-686E-A18A-0836B120CC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99028" y="0"/>
            <a:ext cx="3292972"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Recorded Sound">
            <a:hlinkClick r:id="" action="ppaction://media"/>
            <a:extLst>
              <a:ext uri="{FF2B5EF4-FFF2-40B4-BE49-F238E27FC236}">
                <a16:creationId xmlns:a16="http://schemas.microsoft.com/office/drawing/2014/main" id="{0333647D-1010-42A8-1C46-7373F3490EE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55400" y="203635"/>
            <a:ext cx="487363" cy="487363"/>
          </a:xfrm>
          <a:prstGeom prst="rect">
            <a:avLst/>
          </a:prstGeom>
        </p:spPr>
      </p:pic>
      <p:sp>
        <p:nvSpPr>
          <p:cNvPr id="8" name="Slide Number Placeholder 7">
            <a:extLst>
              <a:ext uri="{FF2B5EF4-FFF2-40B4-BE49-F238E27FC236}">
                <a16:creationId xmlns:a16="http://schemas.microsoft.com/office/drawing/2014/main" id="{1F1061F0-CD4B-B2BE-7FB5-988EEA2047D7}"/>
              </a:ext>
            </a:extLst>
          </p:cNvPr>
          <p:cNvSpPr>
            <a:spLocks noGrp="1"/>
          </p:cNvSpPr>
          <p:nvPr>
            <p:ph type="sldNum" sz="quarter" idx="4"/>
          </p:nvPr>
        </p:nvSpPr>
        <p:spPr/>
        <p:txBody>
          <a:bodyPr/>
          <a:lstStyle/>
          <a:p>
            <a:fld id="{D156BFF5-A11A-234E-A308-E7366A28581C}" type="slidenum">
              <a:rPr lang="en-US" smtClean="0"/>
              <a:pPr/>
              <a:t>15</a:t>
            </a:fld>
            <a:endParaRPr lang="en-US" dirty="0"/>
          </a:p>
        </p:txBody>
      </p:sp>
    </p:spTree>
    <p:extLst>
      <p:ext uri="{BB962C8B-B14F-4D97-AF65-F5344CB8AC3E}">
        <p14:creationId xmlns:p14="http://schemas.microsoft.com/office/powerpoint/2010/main" val="3923033707"/>
      </p:ext>
    </p:extLst>
  </p:cSld>
  <p:clrMapOvr>
    <a:masterClrMapping/>
  </p:clrMapOvr>
  <mc:AlternateContent xmlns:mc="http://schemas.openxmlformats.org/markup-compatibility/2006" xmlns:p14="http://schemas.microsoft.com/office/powerpoint/2010/main">
    <mc:Choice Requires="p14">
      <p:transition spd="slow" p14:dur="2000" advTm="91734"/>
    </mc:Choice>
    <mc:Fallback xmlns="">
      <p:transition spd="slow" advTm="9173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 calcmode="lin" valueType="num">
                                      <p:cBhvr additive="base">
                                        <p:cTn id="11"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 calcmode="lin" valueType="num">
                                      <p:cBhvr additive="base">
                                        <p:cTn id="15"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 calcmode="lin" valueType="num">
                                      <p:cBhvr additive="base">
                                        <p:cTn id="21"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5">
                                            <p:txEl>
                                              <p:pRg st="1" end="1"/>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 calcmode="lin" valueType="num">
                                      <p:cBhvr additive="base">
                                        <p:cTn id="25"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
                                            <p:txEl>
                                              <p:pRg st="0" end="0"/>
                                            </p:txEl>
                                          </p:spTgt>
                                        </p:tgtEl>
                                        <p:attrNameLst>
                                          <p:attrName>style.visibility</p:attrName>
                                        </p:attrNameLst>
                                      </p:cBhvr>
                                      <p:to>
                                        <p:strVal val="visible"/>
                                      </p:to>
                                    </p:set>
                                    <p:anim calcmode="lin" valueType="num">
                                      <p:cBhvr additive="base">
                                        <p:cTn id="3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0" end="0"/>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3">
                                            <p:txEl>
                                              <p:pRg st="0" end="0"/>
                                            </p:txEl>
                                          </p:spTgt>
                                        </p:tgtEl>
                                        <p:attrNameLst>
                                          <p:attrName>style.visibility</p:attrName>
                                        </p:attrNameLst>
                                      </p:cBhvr>
                                      <p:to>
                                        <p:strVal val="visible"/>
                                      </p:to>
                                    </p:set>
                                    <p:anim calcmode="lin" valueType="num">
                                      <p:cBhvr additive="base">
                                        <p:cTn id="39"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3">
                                            <p:txEl>
                                              <p:pRg st="0" end="0"/>
                                            </p:txEl>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9">
                                            <p:txEl>
                                              <p:pRg st="0" end="0"/>
                                            </p:txEl>
                                          </p:spTgt>
                                        </p:tgtEl>
                                        <p:attrNameLst>
                                          <p:attrName>style.visibility</p:attrName>
                                        </p:attrNameLst>
                                      </p:cBhvr>
                                      <p:to>
                                        <p:strVal val="visible"/>
                                      </p:to>
                                    </p:set>
                                    <p:anim calcmode="lin" valueType="num">
                                      <p:cBhvr additive="base">
                                        <p:cTn id="4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5">
                                            <p:txEl>
                                              <p:pRg st="0" end="0"/>
                                            </p:txEl>
                                          </p:spTgt>
                                        </p:tgtEl>
                                        <p:attrNameLst>
                                          <p:attrName>style.visibility</p:attrName>
                                        </p:attrNameLst>
                                      </p:cBhvr>
                                      <p:to>
                                        <p:strVal val="visible"/>
                                      </p:to>
                                    </p:set>
                                    <p:anim calcmode="lin" valueType="num">
                                      <p:cBhvr additive="base">
                                        <p:cTn id="49"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5">
                                            <p:txEl>
                                              <p:pRg st="0" end="0"/>
                                            </p:txEl>
                                          </p:spTgt>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6">
                                            <p:txEl>
                                              <p:pRg st="0" end="0"/>
                                            </p:txEl>
                                          </p:spTgt>
                                        </p:tgtEl>
                                        <p:attrNameLst>
                                          <p:attrName>style.visibility</p:attrName>
                                        </p:attrNameLst>
                                      </p:cBhvr>
                                      <p:to>
                                        <p:strVal val="visible"/>
                                      </p:to>
                                    </p:set>
                                    <p:anim calcmode="lin" valueType="num">
                                      <p:cBhvr additive="base">
                                        <p:cTn id="53"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16">
                                            <p:txEl>
                                              <p:pRg st="0" end="0"/>
                                            </p:txEl>
                                          </p:spTgt>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12">
                                            <p:txEl>
                                              <p:pRg st="0" end="0"/>
                                            </p:txEl>
                                          </p:spTgt>
                                        </p:tgtEl>
                                        <p:attrNameLst>
                                          <p:attrName>style.visibility</p:attrName>
                                        </p:attrNameLst>
                                      </p:cBhvr>
                                      <p:to>
                                        <p:strVal val="visible"/>
                                      </p:to>
                                    </p:set>
                                    <p:anim calcmode="lin" valueType="num">
                                      <p:cBhvr additive="base">
                                        <p:cTn id="5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4" presetClass="entr" presetSubtype="10" fill="hold" grpId="0" nodeType="click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randombar(horizontal)">
                                      <p:cBhvr>
                                        <p:cTn id="63" dur="500"/>
                                        <p:tgtEl>
                                          <p:spTgt spid="14"/>
                                        </p:tgtEl>
                                      </p:cBhvr>
                                    </p:animEffect>
                                  </p:childTnLst>
                                </p:cTn>
                              </p:par>
                            </p:childTnLst>
                          </p:cTn>
                        </p:par>
                        <p:par>
                          <p:cTn id="64" fill="hold">
                            <p:stCondLst>
                              <p:cond delay="500"/>
                            </p:stCondLst>
                            <p:childTnLst>
                              <p:par>
                                <p:cTn id="65" presetID="1" presetClass="mediacall" presetSubtype="0" fill="hold" nodeType="afterEffect">
                                  <p:stCondLst>
                                    <p:cond delay="0"/>
                                  </p:stCondLst>
                                  <p:childTnLst>
                                    <p:cmd type="call" cmd="playFrom(0.0)">
                                      <p:cBhvr>
                                        <p:cTn id="66" dur="9173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67" fill="hold" display="0">
                  <p:stCondLst>
                    <p:cond delay="indefinite"/>
                  </p:stCondLst>
                  <p:endCondLst>
                    <p:cond evt="onStopAudio" delay="0">
                      <p:tgtEl>
                        <p:sldTgt/>
                      </p:tgtEl>
                    </p:cond>
                  </p:endCondLst>
                </p:cTn>
                <p:tgtEl>
                  <p:spTgt spid="7"/>
                </p:tgtEl>
              </p:cMediaNode>
            </p:audio>
          </p:childTnLst>
        </p:cTn>
      </p:par>
    </p:tnLst>
    <p:bldLst>
      <p:bldP spid="2" grpId="0"/>
      <p:bldP spid="4" grpId="0" build="p"/>
      <p:bldP spid="3" grpId="0" build="p"/>
      <p:bldP spid="15" grpId="0" build="p"/>
      <p:bldP spid="5" grpId="0" build="p"/>
      <p:bldP spid="13" grpId="0" build="p"/>
      <p:bldP spid="16" grpId="0" build="p"/>
      <p:bldP spid="6" grpId="0" build="p"/>
      <p:bldP spid="9" grpId="0" build="p"/>
      <p:bldP spid="12" grpId="0" build="p"/>
      <p:bldP spid="10"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Nanotechnology to Battle Climate Change">
            <a:extLst>
              <a:ext uri="{FF2B5EF4-FFF2-40B4-BE49-F238E27FC236}">
                <a16:creationId xmlns:a16="http://schemas.microsoft.com/office/drawing/2014/main" id="{465B770D-930B-342A-7CA5-1408ED10FA9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6250"/>
          <a:stretch/>
        </p:blipFill>
        <p:spPr bwMode="auto">
          <a:xfrm>
            <a:off x="20" y="10"/>
            <a:ext cx="12191980" cy="6857990"/>
          </a:xfrm>
          <a:prstGeom prst="rect">
            <a:avLst/>
          </a:prstGeom>
          <a:solidFill>
            <a:srgbClr val="FFFFFF"/>
          </a:solidFill>
        </p:spPr>
      </p:pic>
      <p:sp>
        <p:nvSpPr>
          <p:cNvPr id="3" name="Content Placeholder 2">
            <a:extLst>
              <a:ext uri="{FF2B5EF4-FFF2-40B4-BE49-F238E27FC236}">
                <a16:creationId xmlns:a16="http://schemas.microsoft.com/office/drawing/2014/main" id="{BABC2CE0-8806-4B2A-A10A-32984D317434}"/>
              </a:ext>
            </a:extLst>
          </p:cNvPr>
          <p:cNvSpPr>
            <a:spLocks noGrp="1"/>
          </p:cNvSpPr>
          <p:nvPr>
            <p:ph type="subTitle" idx="1"/>
          </p:nvPr>
        </p:nvSpPr>
        <p:spPr>
          <a:xfrm>
            <a:off x="9048853" y="5240813"/>
            <a:ext cx="2853588" cy="1427894"/>
          </a:xfrm>
        </p:spPr>
        <p:txBody>
          <a:bodyPr anchor="ctr">
            <a:normAutofit/>
          </a:bodyPr>
          <a:lstStyle/>
          <a:p>
            <a:pPr marL="0" indent="0">
              <a:buNone/>
            </a:pPr>
            <a:r>
              <a:rPr lang="en-US" dirty="0"/>
              <a:t>Jennifer Pekarek</a:t>
            </a:r>
          </a:p>
          <a:p>
            <a:r>
              <a:rPr lang="en-US" dirty="0"/>
              <a:t>jenpekarek@jparchtech.com</a:t>
            </a:r>
          </a:p>
          <a:p>
            <a:r>
              <a:rPr lang="en-US" dirty="0"/>
              <a:t>www.jparchtech.com</a:t>
            </a:r>
          </a:p>
        </p:txBody>
      </p:sp>
      <p:sp>
        <p:nvSpPr>
          <p:cNvPr id="2" name="Title 1">
            <a:extLst>
              <a:ext uri="{FF2B5EF4-FFF2-40B4-BE49-F238E27FC236}">
                <a16:creationId xmlns:a16="http://schemas.microsoft.com/office/drawing/2014/main" id="{69FAE308-3076-43DB-B834-DA0B0AE19AF9}"/>
              </a:ext>
            </a:extLst>
          </p:cNvPr>
          <p:cNvSpPr>
            <a:spLocks noGrp="1"/>
          </p:cNvSpPr>
          <p:nvPr>
            <p:ph type="ctrTitle"/>
          </p:nvPr>
        </p:nvSpPr>
        <p:spPr>
          <a:xfrm>
            <a:off x="0" y="350520"/>
            <a:ext cx="10998043" cy="3078480"/>
          </a:xfrm>
        </p:spPr>
        <p:txBody>
          <a:bodyPr anchor="ctr">
            <a:normAutofit fontScale="90000"/>
          </a:bodyPr>
          <a:lstStyle/>
          <a:p>
            <a:r>
              <a:rPr lang="en-US" sz="4500" dirty="0">
                <a:solidFill>
                  <a:schemeClr val="accent2">
                    <a:lumMod val="20000"/>
                    <a:lumOff val="80000"/>
                  </a:schemeClr>
                </a:solidFill>
              </a:rPr>
              <a:t>Nanotechnology is the future, </a:t>
            </a:r>
            <a:br>
              <a:rPr lang="en-US" sz="4500" dirty="0">
                <a:solidFill>
                  <a:schemeClr val="accent2">
                    <a:lumMod val="20000"/>
                    <a:lumOff val="80000"/>
                  </a:schemeClr>
                </a:solidFill>
              </a:rPr>
            </a:br>
            <a:r>
              <a:rPr lang="en-US" sz="4500" dirty="0">
                <a:solidFill>
                  <a:schemeClr val="accent2">
                    <a:lumMod val="20000"/>
                    <a:lumOff val="80000"/>
                  </a:schemeClr>
                </a:solidFill>
              </a:rPr>
              <a:t>so let’s make it a better one.</a:t>
            </a:r>
            <a:br>
              <a:rPr lang="en-US" sz="4500" dirty="0">
                <a:solidFill>
                  <a:schemeClr val="accent2">
                    <a:lumMod val="20000"/>
                    <a:lumOff val="80000"/>
                  </a:schemeClr>
                </a:solidFill>
              </a:rPr>
            </a:br>
            <a:r>
              <a:rPr lang="en-US" sz="4500" dirty="0">
                <a:solidFill>
                  <a:schemeClr val="accent2">
                    <a:lumMod val="20000"/>
                    <a:lumOff val="80000"/>
                  </a:schemeClr>
                </a:solidFill>
              </a:rPr>
              <a:t>Integrating nano building </a:t>
            </a:r>
            <a:br>
              <a:rPr lang="en-US" sz="4500" dirty="0">
                <a:solidFill>
                  <a:schemeClr val="accent2">
                    <a:lumMod val="20000"/>
                    <a:lumOff val="80000"/>
                  </a:schemeClr>
                </a:solidFill>
              </a:rPr>
            </a:br>
            <a:r>
              <a:rPr lang="en-US" sz="4500" dirty="0">
                <a:solidFill>
                  <a:schemeClr val="accent2">
                    <a:lumMod val="20000"/>
                    <a:lumOff val="80000"/>
                  </a:schemeClr>
                </a:solidFill>
              </a:rPr>
              <a:t>materials into each project is </a:t>
            </a:r>
            <a:br>
              <a:rPr lang="en-US" sz="4500" dirty="0">
                <a:solidFill>
                  <a:schemeClr val="accent2">
                    <a:lumMod val="20000"/>
                    <a:lumOff val="80000"/>
                  </a:schemeClr>
                </a:solidFill>
              </a:rPr>
            </a:br>
            <a:r>
              <a:rPr lang="en-US" sz="4500" dirty="0">
                <a:solidFill>
                  <a:schemeClr val="accent2">
                    <a:lumMod val="20000"/>
                    <a:lumOff val="80000"/>
                  </a:schemeClr>
                </a:solidFill>
              </a:rPr>
              <a:t>our key to sustainability. </a:t>
            </a:r>
          </a:p>
        </p:txBody>
      </p:sp>
      <p:sp>
        <p:nvSpPr>
          <p:cNvPr id="10" name="TextBox 9">
            <a:extLst>
              <a:ext uri="{FF2B5EF4-FFF2-40B4-BE49-F238E27FC236}">
                <a16:creationId xmlns:a16="http://schemas.microsoft.com/office/drawing/2014/main" id="{FEB97D1A-6814-0B19-C9FB-3754A77FF29E}"/>
              </a:ext>
            </a:extLst>
          </p:cNvPr>
          <p:cNvSpPr txBox="1"/>
          <p:nvPr/>
        </p:nvSpPr>
        <p:spPr>
          <a:xfrm>
            <a:off x="6926684" y="4407732"/>
            <a:ext cx="3665220" cy="861774"/>
          </a:xfrm>
          <a:prstGeom prst="rect">
            <a:avLst/>
          </a:prstGeom>
          <a:noFill/>
        </p:spPr>
        <p:txBody>
          <a:bodyPr wrap="square">
            <a:spAutoFit/>
          </a:bodyPr>
          <a:lstStyle/>
          <a:p>
            <a:r>
              <a:rPr lang="en-US" sz="5000" dirty="0">
                <a:solidFill>
                  <a:schemeClr val="accent2">
                    <a:lumMod val="20000"/>
                    <a:lumOff val="80000"/>
                  </a:schemeClr>
                </a:solidFill>
              </a:rPr>
              <a:t>Thank you.</a:t>
            </a:r>
            <a:endParaRPr lang="en-CA" sz="5000" dirty="0"/>
          </a:p>
        </p:txBody>
      </p:sp>
      <p:pic>
        <p:nvPicPr>
          <p:cNvPr id="4" name="Recorded Sound">
            <a:hlinkClick r:id="" action="ppaction://media"/>
            <a:extLst>
              <a:ext uri="{FF2B5EF4-FFF2-40B4-BE49-F238E27FC236}">
                <a16:creationId xmlns:a16="http://schemas.microsoft.com/office/drawing/2014/main" id="{CB1F9C2C-A1FB-C301-4FA2-6DF2F195A68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6849" y="317863"/>
            <a:ext cx="487363" cy="487363"/>
          </a:xfrm>
          <a:prstGeom prst="rect">
            <a:avLst/>
          </a:prstGeom>
        </p:spPr>
      </p:pic>
      <p:sp>
        <p:nvSpPr>
          <p:cNvPr id="5" name="Slide Number Placeholder 4">
            <a:extLst>
              <a:ext uri="{FF2B5EF4-FFF2-40B4-BE49-F238E27FC236}">
                <a16:creationId xmlns:a16="http://schemas.microsoft.com/office/drawing/2014/main" id="{F410C8CF-B48C-B5ED-B99C-BB43F4056749}"/>
              </a:ext>
            </a:extLst>
          </p:cNvPr>
          <p:cNvSpPr>
            <a:spLocks noGrp="1"/>
          </p:cNvSpPr>
          <p:nvPr>
            <p:ph type="sldNum" sz="quarter" idx="24"/>
          </p:nvPr>
        </p:nvSpPr>
        <p:spPr/>
        <p:txBody>
          <a:bodyPr/>
          <a:lstStyle/>
          <a:p>
            <a:fld id="{D156BFF5-A11A-234E-A308-E7366A28581C}" type="slidenum">
              <a:rPr lang="en-US" smtClean="0"/>
              <a:pPr/>
              <a:t>16</a:t>
            </a:fld>
            <a:endParaRPr lang="en-US" dirty="0"/>
          </a:p>
        </p:txBody>
      </p:sp>
    </p:spTree>
    <p:extLst>
      <p:ext uri="{BB962C8B-B14F-4D97-AF65-F5344CB8AC3E}">
        <p14:creationId xmlns:p14="http://schemas.microsoft.com/office/powerpoint/2010/main" val="3103683689"/>
      </p:ext>
    </p:extLst>
  </p:cSld>
  <p:clrMapOvr>
    <a:masterClrMapping/>
  </p:clrMapOvr>
  <mc:AlternateContent xmlns:mc="http://schemas.openxmlformats.org/markup-compatibility/2006" xmlns:p14="http://schemas.microsoft.com/office/powerpoint/2010/main">
    <mc:Choice Requires="p14">
      <p:transition spd="slow" p14:dur="2000" advTm="15800"/>
    </mc:Choice>
    <mc:Fallback xmlns="">
      <p:transition spd="slow" advTm="158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9" dur="500"/>
                                        <p:tgtEl>
                                          <p:spTgt spid="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randombar(horizontal)">
                                      <p:cBhvr>
                                        <p:cTn id="24" dur="500"/>
                                        <p:tgtEl>
                                          <p:spTgt spid="3">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9" dur="500"/>
                                        <p:tgtEl>
                                          <p:spTgt spid="3">
                                            <p:txEl>
                                              <p:pRg st="2" end="2"/>
                                            </p:txEl>
                                          </p:spTgt>
                                        </p:tgtEl>
                                      </p:cBhvr>
                                    </p:animEffect>
                                  </p:childTnLst>
                                </p:cTn>
                              </p:par>
                            </p:childTnLst>
                          </p:cTn>
                        </p:par>
                        <p:par>
                          <p:cTn id="30" fill="hold">
                            <p:stCondLst>
                              <p:cond delay="500"/>
                            </p:stCondLst>
                            <p:childTnLst>
                              <p:par>
                                <p:cTn id="31" presetID="1" presetClass="mediacall" presetSubtype="0" fill="hold" nodeType="afterEffect">
                                  <p:stCondLst>
                                    <p:cond delay="0"/>
                                  </p:stCondLst>
                                  <p:childTnLst>
                                    <p:cmd type="call" cmd="playFrom(0.0)">
                                      <p:cBhvr>
                                        <p:cTn id="32" dur="158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3" fill="hold" display="0">
                  <p:stCondLst>
                    <p:cond delay="indefinite"/>
                  </p:stCondLst>
                  <p:endCondLst>
                    <p:cond evt="onStopAudio" delay="0">
                      <p:tgtEl>
                        <p:sldTgt/>
                      </p:tgtEl>
                    </p:cond>
                  </p:endCondLst>
                </p:cTn>
                <p:tgtEl>
                  <p:spTgt spid="4"/>
                </p:tgtEl>
              </p:cMediaNode>
            </p:audio>
          </p:childTnLst>
        </p:cTn>
      </p:par>
    </p:tnLst>
    <p:bldLst>
      <p:bldP spid="3" grpId="0" build="p"/>
      <p:bldP spid="2"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2DB2FC4-7C00-4358-605E-05CF61E6ECD9}"/>
              </a:ext>
            </a:extLst>
          </p:cNvPr>
          <p:cNvSpPr>
            <a:spLocks noGrp="1"/>
          </p:cNvSpPr>
          <p:nvPr>
            <p:ph type="sldNum" sz="quarter" idx="24"/>
          </p:nvPr>
        </p:nvSpPr>
        <p:spPr/>
        <p:txBody>
          <a:bodyPr/>
          <a:lstStyle/>
          <a:p>
            <a:fld id="{D156BFF5-A11A-234E-A308-E7366A28581C}" type="slidenum">
              <a:rPr lang="en-US" smtClean="0"/>
              <a:pPr/>
              <a:t>17</a:t>
            </a:fld>
            <a:endParaRPr lang="en-US" dirty="0"/>
          </a:p>
        </p:txBody>
      </p:sp>
      <p:sp>
        <p:nvSpPr>
          <p:cNvPr id="9" name="TextBox 8">
            <a:extLst>
              <a:ext uri="{FF2B5EF4-FFF2-40B4-BE49-F238E27FC236}">
                <a16:creationId xmlns:a16="http://schemas.microsoft.com/office/drawing/2014/main" id="{E11061D7-A040-285C-E581-B786CC40A17E}"/>
              </a:ext>
            </a:extLst>
          </p:cNvPr>
          <p:cNvSpPr txBox="1"/>
          <p:nvPr/>
        </p:nvSpPr>
        <p:spPr>
          <a:xfrm>
            <a:off x="485122" y="846767"/>
            <a:ext cx="11221755" cy="430887"/>
          </a:xfrm>
          <a:prstGeom prst="rect">
            <a:avLst/>
          </a:prstGeom>
          <a:noFill/>
        </p:spPr>
        <p:txBody>
          <a:bodyPr wrap="square">
            <a:spAutoFit/>
          </a:bodyPr>
          <a:lstStyle/>
          <a:p>
            <a:r>
              <a:rPr lang="en-US" sz="1100" dirty="0">
                <a:latin typeface="Arial" panose="020B0604020202020204" pitchFamily="34" charset="0"/>
                <a:cs typeface="Arial" panose="020B0604020202020204" pitchFamily="34" charset="0"/>
              </a:rPr>
              <a:t>(2023, January 23). </a:t>
            </a:r>
            <a:r>
              <a:rPr lang="en-US" sz="1100" i="1" dirty="0">
                <a:latin typeface="Arial" panose="020B0604020202020204" pitchFamily="34" charset="0"/>
                <a:cs typeface="Arial" panose="020B0604020202020204" pitchFamily="34" charset="0"/>
              </a:rPr>
              <a:t>Nano-Architecture: Designing on a Microscopic Scale</a:t>
            </a:r>
            <a:r>
              <a:rPr lang="en-US" sz="1100" dirty="0">
                <a:latin typeface="Arial" panose="020B0604020202020204" pitchFamily="34" charset="0"/>
                <a:cs typeface="Arial" panose="020B0604020202020204" pitchFamily="34" charset="0"/>
              </a:rPr>
              <a:t>. Designer Views. Retrieved December 16, 2023, from https://www.designerviews.org/Nano-Architecture:-Designing-on-a-Microscopic-Scale/I225.htm</a:t>
            </a:r>
            <a:endParaRPr lang="en-CA" sz="1100"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71561D10-5012-9CE6-4047-F006A23DB0D2}"/>
              </a:ext>
            </a:extLst>
          </p:cNvPr>
          <p:cNvSpPr txBox="1"/>
          <p:nvPr/>
        </p:nvSpPr>
        <p:spPr>
          <a:xfrm>
            <a:off x="492917" y="436993"/>
            <a:ext cx="1405706" cy="369332"/>
          </a:xfrm>
          <a:prstGeom prst="rect">
            <a:avLst/>
          </a:prstGeom>
          <a:noFill/>
        </p:spPr>
        <p:txBody>
          <a:bodyPr wrap="none" rtlCol="0">
            <a:spAutoFit/>
          </a:bodyPr>
          <a:lstStyle/>
          <a:p>
            <a:r>
              <a:rPr lang="en-US" dirty="0"/>
              <a:t>References:</a:t>
            </a:r>
            <a:endParaRPr lang="en-CA" dirty="0"/>
          </a:p>
        </p:txBody>
      </p:sp>
      <p:sp>
        <p:nvSpPr>
          <p:cNvPr id="12" name="TextBox 11">
            <a:extLst>
              <a:ext uri="{FF2B5EF4-FFF2-40B4-BE49-F238E27FC236}">
                <a16:creationId xmlns:a16="http://schemas.microsoft.com/office/drawing/2014/main" id="{01AF861D-A341-4087-C7F4-5BFB41284DC0}"/>
              </a:ext>
            </a:extLst>
          </p:cNvPr>
          <p:cNvSpPr txBox="1"/>
          <p:nvPr/>
        </p:nvSpPr>
        <p:spPr>
          <a:xfrm>
            <a:off x="485122" y="1320002"/>
            <a:ext cx="11213960" cy="430887"/>
          </a:xfrm>
          <a:prstGeom prst="rect">
            <a:avLst/>
          </a:prstGeom>
          <a:noFill/>
        </p:spPr>
        <p:txBody>
          <a:bodyPr wrap="square">
            <a:spAutoFit/>
          </a:bodyPr>
          <a:lstStyle/>
          <a:p>
            <a:r>
              <a:rPr lang="en-US" sz="1100" dirty="0">
                <a:latin typeface="Arial" panose="020B0604020202020204" pitchFamily="34" charset="0"/>
                <a:cs typeface="Arial" panose="020B0604020202020204" pitchFamily="34" charset="0"/>
              </a:rPr>
              <a:t>(2023, January 23). </a:t>
            </a:r>
            <a:r>
              <a:rPr lang="en-US" sz="1100" i="1" dirty="0">
                <a:latin typeface="Arial" panose="020B0604020202020204" pitchFamily="34" charset="0"/>
                <a:cs typeface="Arial" panose="020B0604020202020204" pitchFamily="34" charset="0"/>
              </a:rPr>
              <a:t>The Evolution of HVAC Systems: From the Industrial Era to Today and Beyond</a:t>
            </a:r>
            <a:r>
              <a:rPr lang="en-US" sz="1100" dirty="0">
                <a:latin typeface="Arial" panose="020B0604020202020204" pitchFamily="34" charset="0"/>
                <a:cs typeface="Arial" panose="020B0604020202020204" pitchFamily="34" charset="0"/>
              </a:rPr>
              <a:t>. King. Retrieved December 16, 2023, from https://www.kingheating.com/blog/the-evolution-of-hvac-systems-from-the-industrial-era-to-today-and-beyond</a:t>
            </a:r>
            <a:endParaRPr lang="en-CA" sz="1100"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71F40B0B-B65F-9207-B981-236D1C894E12}"/>
              </a:ext>
            </a:extLst>
          </p:cNvPr>
          <p:cNvSpPr txBox="1"/>
          <p:nvPr/>
        </p:nvSpPr>
        <p:spPr>
          <a:xfrm>
            <a:off x="485122" y="1793237"/>
            <a:ext cx="11213960" cy="430887"/>
          </a:xfrm>
          <a:prstGeom prst="rect">
            <a:avLst/>
          </a:prstGeom>
          <a:noFill/>
        </p:spPr>
        <p:txBody>
          <a:bodyPr wrap="square">
            <a:spAutoFit/>
          </a:bodyPr>
          <a:lstStyle/>
          <a:p>
            <a:r>
              <a:rPr lang="en-US" sz="1100" dirty="0" err="1"/>
              <a:t>Hollingham</a:t>
            </a:r>
            <a:r>
              <a:rPr lang="en-US" sz="1100" dirty="0"/>
              <a:t>, R. (2023, May 17). </a:t>
            </a:r>
            <a:r>
              <a:rPr lang="en-US" sz="1100" i="1" dirty="0"/>
              <a:t>Apollo: How Moon missions changed the modern world</a:t>
            </a:r>
            <a:r>
              <a:rPr lang="en-US" sz="1100" dirty="0"/>
              <a:t>. BBC. Retrieved December 16, 2023, from https://www.bbc.com/future/article/20230516-apollo-how-moon-missions-changed-the-modern-world</a:t>
            </a:r>
            <a:endParaRPr lang="en-CA" sz="1100" dirty="0">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7E8DC2A4-5B1F-3B99-E863-67EDC79DD596}"/>
              </a:ext>
            </a:extLst>
          </p:cNvPr>
          <p:cNvSpPr txBox="1"/>
          <p:nvPr/>
        </p:nvSpPr>
        <p:spPr>
          <a:xfrm>
            <a:off x="492917" y="2267086"/>
            <a:ext cx="11221755" cy="430887"/>
          </a:xfrm>
          <a:prstGeom prst="rect">
            <a:avLst/>
          </a:prstGeom>
          <a:noFill/>
        </p:spPr>
        <p:txBody>
          <a:bodyPr wrap="square">
            <a:spAutoFit/>
          </a:bodyPr>
          <a:lstStyle/>
          <a:p>
            <a:r>
              <a:rPr lang="en-US" sz="1100" dirty="0" err="1"/>
              <a:t>Barmann</a:t>
            </a:r>
            <a:r>
              <a:rPr lang="en-US" sz="1100" dirty="0"/>
              <a:t>, J. C. (2022, May 7). </a:t>
            </a:r>
            <a:r>
              <a:rPr lang="en-US" sz="1100" i="1" dirty="0"/>
              <a:t>How the glass curtain wall was born</a:t>
            </a:r>
            <a:r>
              <a:rPr lang="en-US" sz="1100" dirty="0"/>
              <a:t>. Curbed San Francisco. Retrieved December 16, 2023, from https://sf.curbed.com/2018/3/7/17073432/hallidie-building-glass-curtain-history-san-francisco</a:t>
            </a:r>
            <a:endParaRPr lang="en-CA" sz="1100" dirty="0">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9FC56D6F-96EF-9EE2-A7B3-E0299F8755AD}"/>
              </a:ext>
            </a:extLst>
          </p:cNvPr>
          <p:cNvSpPr txBox="1"/>
          <p:nvPr/>
        </p:nvSpPr>
        <p:spPr>
          <a:xfrm>
            <a:off x="492917" y="2740321"/>
            <a:ext cx="11213960" cy="261610"/>
          </a:xfrm>
          <a:prstGeom prst="rect">
            <a:avLst/>
          </a:prstGeom>
          <a:noFill/>
        </p:spPr>
        <p:txBody>
          <a:bodyPr wrap="square">
            <a:spAutoFit/>
          </a:bodyPr>
          <a:lstStyle/>
          <a:p>
            <a:r>
              <a:rPr lang="de-DE" sz="1100" dirty="0"/>
              <a:t>Lindell, J. </a:t>
            </a:r>
            <a:r>
              <a:rPr lang="de-DE" sz="1100" i="1" dirty="0"/>
              <a:t>Twitter</a:t>
            </a:r>
            <a:r>
              <a:rPr lang="de-DE" sz="1100" dirty="0"/>
              <a:t> [Photograph]. https://twitter.com/johnlindell/status/949335147480043520</a:t>
            </a:r>
            <a:endParaRPr lang="en-CA" sz="1100"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6219FDE8-7902-7952-D539-A03D87DBBDD2}"/>
              </a:ext>
            </a:extLst>
          </p:cNvPr>
          <p:cNvSpPr txBox="1"/>
          <p:nvPr/>
        </p:nvSpPr>
        <p:spPr>
          <a:xfrm>
            <a:off x="500712" y="3044279"/>
            <a:ext cx="11213960" cy="430887"/>
          </a:xfrm>
          <a:prstGeom prst="rect">
            <a:avLst/>
          </a:prstGeom>
          <a:noFill/>
        </p:spPr>
        <p:txBody>
          <a:bodyPr wrap="square">
            <a:spAutoFit/>
          </a:bodyPr>
          <a:lstStyle/>
          <a:p>
            <a:r>
              <a:rPr lang="en-US" sz="1100" dirty="0"/>
              <a:t>(2022, February 23). </a:t>
            </a:r>
            <a:r>
              <a:rPr lang="en-US" sz="1100" i="1" dirty="0"/>
              <a:t>Oil Prices Are Surging Again. What Does it Mean?</a:t>
            </a:r>
            <a:r>
              <a:rPr lang="en-US" sz="1100" dirty="0"/>
              <a:t> Third Way. Retrieved December 16, 2023, from https://www.thirdway.org/blog/oil-prices-are-surging-again-what-does-it-mean</a:t>
            </a:r>
            <a:endParaRPr lang="en-CA" sz="1100" dirty="0">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ADEE6A75-D6FC-30D2-46A3-1A954F4480DF}"/>
              </a:ext>
            </a:extLst>
          </p:cNvPr>
          <p:cNvSpPr txBox="1"/>
          <p:nvPr/>
        </p:nvSpPr>
        <p:spPr>
          <a:xfrm>
            <a:off x="485122" y="3517514"/>
            <a:ext cx="11213960" cy="261610"/>
          </a:xfrm>
          <a:prstGeom prst="rect">
            <a:avLst/>
          </a:prstGeom>
          <a:noFill/>
        </p:spPr>
        <p:txBody>
          <a:bodyPr wrap="square">
            <a:spAutoFit/>
          </a:bodyPr>
          <a:lstStyle/>
          <a:p>
            <a:r>
              <a:rPr lang="en-US" sz="1100" dirty="0"/>
              <a:t>LJS, E. </a:t>
            </a:r>
            <a:r>
              <a:rPr lang="en-US" sz="1100" i="1" dirty="0"/>
              <a:t>Global Warming vs Climate Change</a:t>
            </a:r>
            <a:r>
              <a:rPr lang="en-US" sz="1100" dirty="0"/>
              <a:t> [Photograph]. Adobe Stock. https://stock.adobe.com/ca/search?k=global+warming&amp;asset_id=573969248</a:t>
            </a:r>
            <a:endParaRPr lang="en-CA" sz="1100" dirty="0">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E75D30ED-400E-9C3F-56CD-EE07CF1A1097}"/>
              </a:ext>
            </a:extLst>
          </p:cNvPr>
          <p:cNvSpPr txBox="1"/>
          <p:nvPr/>
        </p:nvSpPr>
        <p:spPr>
          <a:xfrm>
            <a:off x="485122" y="3821472"/>
            <a:ext cx="11213960" cy="430887"/>
          </a:xfrm>
          <a:prstGeom prst="rect">
            <a:avLst/>
          </a:prstGeom>
          <a:noFill/>
        </p:spPr>
        <p:txBody>
          <a:bodyPr wrap="square">
            <a:spAutoFit/>
          </a:bodyPr>
          <a:lstStyle/>
          <a:p>
            <a:r>
              <a:rPr lang="en-US" sz="1100" dirty="0"/>
              <a:t>Boydell, R. (2021, July 2). </a:t>
            </a:r>
            <a:r>
              <a:rPr lang="en-US" sz="1100" i="1" dirty="0"/>
              <a:t>Most buildings were designed for an earlier climate – here’s what will happen as global warming accelerates</a:t>
            </a:r>
            <a:r>
              <a:rPr lang="en-US" sz="1100" dirty="0"/>
              <a:t>. The Conversation. Retrieved December 16, 2023, from https://theconversation.com/most-buildings-were-designed-for-an-earlier-climate-heres-what-will-happen-as-global-warming-accelerates-163672</a:t>
            </a:r>
            <a:endParaRPr lang="en-CA" sz="1100"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1BB0C5BB-B977-C546-033E-10E900D9D348}"/>
              </a:ext>
            </a:extLst>
          </p:cNvPr>
          <p:cNvSpPr txBox="1"/>
          <p:nvPr/>
        </p:nvSpPr>
        <p:spPr>
          <a:xfrm>
            <a:off x="485122" y="4294707"/>
            <a:ext cx="11213960" cy="261610"/>
          </a:xfrm>
          <a:prstGeom prst="rect">
            <a:avLst/>
          </a:prstGeom>
          <a:noFill/>
        </p:spPr>
        <p:txBody>
          <a:bodyPr wrap="square">
            <a:spAutoFit/>
          </a:bodyPr>
          <a:lstStyle/>
          <a:p>
            <a:r>
              <a:rPr lang="en-US" sz="1100" dirty="0"/>
              <a:t>S. (2021, October 11). </a:t>
            </a:r>
            <a:r>
              <a:rPr lang="en-US" sz="1100" i="1" dirty="0"/>
              <a:t>Less is Less</a:t>
            </a:r>
            <a:r>
              <a:rPr lang="en-US" sz="1100" dirty="0"/>
              <a:t>. The Better Fundraising Co. Retrieved December 16, 2023, from https://betterfundraising.com/less-is-less/</a:t>
            </a:r>
            <a:endParaRPr lang="en-CA" sz="1100" dirty="0">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6E690390-FDDB-D2D0-C746-C6E36EBAC6C0}"/>
              </a:ext>
            </a:extLst>
          </p:cNvPr>
          <p:cNvSpPr txBox="1"/>
          <p:nvPr/>
        </p:nvSpPr>
        <p:spPr>
          <a:xfrm>
            <a:off x="500712" y="4604753"/>
            <a:ext cx="11213960" cy="430887"/>
          </a:xfrm>
          <a:prstGeom prst="rect">
            <a:avLst/>
          </a:prstGeom>
          <a:noFill/>
        </p:spPr>
        <p:txBody>
          <a:bodyPr wrap="square">
            <a:spAutoFit/>
          </a:bodyPr>
          <a:lstStyle/>
          <a:p>
            <a:r>
              <a:rPr lang="en-US" sz="1100" dirty="0"/>
              <a:t>Monteiro, H. (2022, September 15). </a:t>
            </a:r>
            <a:r>
              <a:rPr lang="en-US" sz="1100" i="1" dirty="0"/>
              <a:t>Advancements in nano-enabled cement and concrete: Innovative properties and environmental implications</a:t>
            </a:r>
            <a:r>
              <a:rPr lang="en-US" sz="1100" dirty="0"/>
              <a:t>. Science Direct. Retrieved December 16, 2023, from https://www.sciencedirect.com/science/article/abs/pii/S2352710222007495</a:t>
            </a:r>
            <a:endParaRPr lang="en-CA" sz="1100"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2D501D08-3F9D-C886-4831-7B09BC500A20}"/>
              </a:ext>
            </a:extLst>
          </p:cNvPr>
          <p:cNvSpPr txBox="1"/>
          <p:nvPr/>
        </p:nvSpPr>
        <p:spPr>
          <a:xfrm>
            <a:off x="500712" y="5084076"/>
            <a:ext cx="11213960" cy="430887"/>
          </a:xfrm>
          <a:prstGeom prst="rect">
            <a:avLst/>
          </a:prstGeom>
          <a:noFill/>
        </p:spPr>
        <p:txBody>
          <a:bodyPr wrap="square">
            <a:spAutoFit/>
          </a:bodyPr>
          <a:lstStyle/>
          <a:p>
            <a:r>
              <a:rPr lang="en-US" sz="1100" dirty="0"/>
              <a:t>Crawford, M. (2022, September 13). </a:t>
            </a:r>
            <a:r>
              <a:rPr lang="en-US" sz="1100" i="1" dirty="0"/>
              <a:t>5 Ways to Reduce CO2 Emissions in Concrete Manufacturing</a:t>
            </a:r>
            <a:r>
              <a:rPr lang="en-US" sz="1100" dirty="0"/>
              <a:t>. The American Society of Mechanical Engineers. Retrieved December 16, 2023, from https://www.asme.org/topics-resources/content/5-ways-to-reduce-co2-emissions-in-concrete-manufacturing</a:t>
            </a:r>
            <a:endParaRPr lang="en-CA" sz="1100"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D9CF509E-6973-21A5-4FFC-17BAE59293A4}"/>
              </a:ext>
            </a:extLst>
          </p:cNvPr>
          <p:cNvSpPr txBox="1"/>
          <p:nvPr/>
        </p:nvSpPr>
        <p:spPr>
          <a:xfrm>
            <a:off x="500712" y="5563399"/>
            <a:ext cx="11213960" cy="430887"/>
          </a:xfrm>
          <a:prstGeom prst="rect">
            <a:avLst/>
          </a:prstGeom>
          <a:noFill/>
        </p:spPr>
        <p:txBody>
          <a:bodyPr wrap="square">
            <a:spAutoFit/>
          </a:bodyPr>
          <a:lstStyle/>
          <a:p>
            <a:r>
              <a:rPr lang="en-US" sz="1100" dirty="0"/>
              <a:t>(n.d.). </a:t>
            </a:r>
            <a:r>
              <a:rPr lang="en-US" sz="1100" i="1" dirty="0"/>
              <a:t>Nanotechnology Protection</a:t>
            </a:r>
            <a:r>
              <a:rPr lang="en-US" sz="1100" dirty="0"/>
              <a:t>. Nano Star. Retrieved December 16, 2023, from https://www.asme.org/topics-resources/content/5-ways-to-reduce-co2-emissions-in-concrete-manufacturing</a:t>
            </a:r>
            <a:endParaRPr lang="en-CA" sz="1100"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63F92C03-67EF-AD96-7555-6D0436C47CFB}"/>
              </a:ext>
            </a:extLst>
          </p:cNvPr>
          <p:cNvSpPr txBox="1"/>
          <p:nvPr/>
        </p:nvSpPr>
        <p:spPr>
          <a:xfrm>
            <a:off x="500712" y="6040535"/>
            <a:ext cx="11213960" cy="430887"/>
          </a:xfrm>
          <a:prstGeom prst="rect">
            <a:avLst/>
          </a:prstGeom>
          <a:noFill/>
        </p:spPr>
        <p:txBody>
          <a:bodyPr wrap="square">
            <a:spAutoFit/>
          </a:bodyPr>
          <a:lstStyle/>
          <a:p>
            <a:r>
              <a:rPr lang="en-US" sz="1100" dirty="0"/>
              <a:t>Modi, P. (2021, January 17). </a:t>
            </a:r>
            <a:r>
              <a:rPr lang="en-US" sz="1100" i="1" dirty="0"/>
              <a:t>Nanotechnology and improving construction performance</a:t>
            </a:r>
            <a:r>
              <a:rPr lang="en-US" sz="1100" dirty="0"/>
              <a:t>. DC hub. Retrieved December 16, 2023, from https://dchub.me/digital-construction/construction/nanotechnology-improving-construction-material-durability-and-performance/</a:t>
            </a:r>
            <a:endParaRPr lang="en-CA"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230236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2DB2FC4-7C00-4358-605E-05CF61E6ECD9}"/>
              </a:ext>
            </a:extLst>
          </p:cNvPr>
          <p:cNvSpPr>
            <a:spLocks noGrp="1"/>
          </p:cNvSpPr>
          <p:nvPr>
            <p:ph type="sldNum" sz="quarter" idx="24"/>
          </p:nvPr>
        </p:nvSpPr>
        <p:spPr/>
        <p:txBody>
          <a:bodyPr/>
          <a:lstStyle/>
          <a:p>
            <a:fld id="{D156BFF5-A11A-234E-A308-E7366A28581C}" type="slidenum">
              <a:rPr lang="en-US" smtClean="0"/>
              <a:pPr/>
              <a:t>18</a:t>
            </a:fld>
            <a:endParaRPr lang="en-US" dirty="0"/>
          </a:p>
        </p:txBody>
      </p:sp>
      <p:sp>
        <p:nvSpPr>
          <p:cNvPr id="9" name="TextBox 8">
            <a:extLst>
              <a:ext uri="{FF2B5EF4-FFF2-40B4-BE49-F238E27FC236}">
                <a16:creationId xmlns:a16="http://schemas.microsoft.com/office/drawing/2014/main" id="{E11061D7-A040-285C-E581-B786CC40A17E}"/>
              </a:ext>
            </a:extLst>
          </p:cNvPr>
          <p:cNvSpPr txBox="1"/>
          <p:nvPr/>
        </p:nvSpPr>
        <p:spPr>
          <a:xfrm>
            <a:off x="485122" y="846767"/>
            <a:ext cx="11221755" cy="430887"/>
          </a:xfrm>
          <a:prstGeom prst="rect">
            <a:avLst/>
          </a:prstGeom>
          <a:noFill/>
        </p:spPr>
        <p:txBody>
          <a:bodyPr wrap="square">
            <a:spAutoFit/>
          </a:bodyPr>
          <a:lstStyle/>
          <a:p>
            <a:r>
              <a:rPr lang="en-US" sz="1100" dirty="0"/>
              <a:t>(n.d.). </a:t>
            </a:r>
            <a:r>
              <a:rPr lang="en-US" sz="1100" i="1" dirty="0"/>
              <a:t>What is Lightweight Concrete? -Its 4 Types, Uses, Advantages and Disadvantages</a:t>
            </a:r>
            <a:r>
              <a:rPr lang="en-US" sz="1100" dirty="0"/>
              <a:t>. Expert Civil. Retrieved December 16, 2023, from https://expertcivil.com/lightweight-concrete/</a:t>
            </a:r>
            <a:endParaRPr lang="en-CA" sz="1100"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71561D10-5012-9CE6-4047-F006A23DB0D2}"/>
              </a:ext>
            </a:extLst>
          </p:cNvPr>
          <p:cNvSpPr txBox="1"/>
          <p:nvPr/>
        </p:nvSpPr>
        <p:spPr>
          <a:xfrm>
            <a:off x="492917" y="436993"/>
            <a:ext cx="1405706" cy="369332"/>
          </a:xfrm>
          <a:prstGeom prst="rect">
            <a:avLst/>
          </a:prstGeom>
          <a:noFill/>
        </p:spPr>
        <p:txBody>
          <a:bodyPr wrap="none" rtlCol="0">
            <a:spAutoFit/>
          </a:bodyPr>
          <a:lstStyle/>
          <a:p>
            <a:r>
              <a:rPr lang="en-US" dirty="0"/>
              <a:t>References:</a:t>
            </a:r>
            <a:endParaRPr lang="en-CA" dirty="0"/>
          </a:p>
        </p:txBody>
      </p:sp>
      <p:sp>
        <p:nvSpPr>
          <p:cNvPr id="12" name="TextBox 11">
            <a:extLst>
              <a:ext uri="{FF2B5EF4-FFF2-40B4-BE49-F238E27FC236}">
                <a16:creationId xmlns:a16="http://schemas.microsoft.com/office/drawing/2014/main" id="{01AF861D-A341-4087-C7F4-5BFB41284DC0}"/>
              </a:ext>
            </a:extLst>
          </p:cNvPr>
          <p:cNvSpPr txBox="1"/>
          <p:nvPr/>
        </p:nvSpPr>
        <p:spPr>
          <a:xfrm>
            <a:off x="485122" y="1320002"/>
            <a:ext cx="11213960" cy="430887"/>
          </a:xfrm>
          <a:prstGeom prst="rect">
            <a:avLst/>
          </a:prstGeom>
          <a:noFill/>
        </p:spPr>
        <p:txBody>
          <a:bodyPr wrap="square">
            <a:spAutoFit/>
          </a:bodyPr>
          <a:lstStyle/>
          <a:p>
            <a:r>
              <a:rPr lang="en-US" sz="1100" dirty="0" err="1"/>
              <a:t>Papadopoulus</a:t>
            </a:r>
            <a:r>
              <a:rPr lang="en-US" sz="1100" dirty="0"/>
              <a:t>, A. (2019, November 18). </a:t>
            </a:r>
            <a:r>
              <a:rPr lang="en-US" sz="1100" i="1" dirty="0"/>
              <a:t>Innovative Wood Surface Treatments Based on Nanotechnology</a:t>
            </a:r>
            <a:r>
              <a:rPr lang="en-US" sz="1100" dirty="0"/>
              <a:t>. MDPI. Retrieved December 16, 2023, from https://www.mdpi.com/2079-6412/9/12/866</a:t>
            </a:r>
            <a:endParaRPr lang="en-CA" sz="1100"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71F40B0B-B65F-9207-B981-236D1C894E12}"/>
              </a:ext>
            </a:extLst>
          </p:cNvPr>
          <p:cNvSpPr txBox="1"/>
          <p:nvPr/>
        </p:nvSpPr>
        <p:spPr>
          <a:xfrm>
            <a:off x="485122" y="1802096"/>
            <a:ext cx="11213960" cy="430887"/>
          </a:xfrm>
          <a:prstGeom prst="rect">
            <a:avLst/>
          </a:prstGeom>
          <a:noFill/>
        </p:spPr>
        <p:txBody>
          <a:bodyPr wrap="square">
            <a:spAutoFit/>
          </a:bodyPr>
          <a:lstStyle/>
          <a:p>
            <a:r>
              <a:rPr lang="en-US" sz="1100" dirty="0"/>
              <a:t>Chapman, K. (2023, February 20). </a:t>
            </a:r>
            <a:r>
              <a:rPr lang="en-US" sz="1100" i="1" dirty="0"/>
              <a:t>Chemistry World</a:t>
            </a:r>
            <a:r>
              <a:rPr lang="en-US" sz="1100" dirty="0"/>
              <a:t>. Royal Society of Chemistry. Retrieved December 16, 2023, from https://www.chemistryworld.com/features/the-wonderful-wizards-of-wood/4016939.article</a:t>
            </a:r>
            <a:endParaRPr lang="en-CA" sz="1100" dirty="0">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7E8DC2A4-5B1F-3B99-E863-67EDC79DD596}"/>
              </a:ext>
            </a:extLst>
          </p:cNvPr>
          <p:cNvSpPr txBox="1"/>
          <p:nvPr/>
        </p:nvSpPr>
        <p:spPr>
          <a:xfrm>
            <a:off x="485122" y="2275331"/>
            <a:ext cx="11221755" cy="430887"/>
          </a:xfrm>
          <a:prstGeom prst="rect">
            <a:avLst/>
          </a:prstGeom>
          <a:noFill/>
        </p:spPr>
        <p:txBody>
          <a:bodyPr wrap="square">
            <a:spAutoFit/>
          </a:bodyPr>
          <a:lstStyle/>
          <a:p>
            <a:r>
              <a:rPr lang="en-US" sz="1100" dirty="0"/>
              <a:t>Miller, S. (2008, September 30). </a:t>
            </a:r>
            <a:r>
              <a:rPr lang="en-US" sz="1100" i="1" dirty="0"/>
              <a:t>The Trouble with Glass Houses</a:t>
            </a:r>
            <a:r>
              <a:rPr lang="en-US" sz="1100" dirty="0"/>
              <a:t>. The Journal Of The American Institute Of Architects. Retrieved December 16, 2023, from https://www.architectmagazine.com/technology/products/the-trouble-with-glass-houses_o</a:t>
            </a:r>
            <a:endParaRPr lang="en-CA" sz="1100" dirty="0">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9FC56D6F-96EF-9EE2-A7B3-E0299F8755AD}"/>
              </a:ext>
            </a:extLst>
          </p:cNvPr>
          <p:cNvSpPr txBox="1"/>
          <p:nvPr/>
        </p:nvSpPr>
        <p:spPr>
          <a:xfrm>
            <a:off x="485122" y="2740321"/>
            <a:ext cx="11213960" cy="430887"/>
          </a:xfrm>
          <a:prstGeom prst="rect">
            <a:avLst/>
          </a:prstGeom>
          <a:noFill/>
        </p:spPr>
        <p:txBody>
          <a:bodyPr wrap="square">
            <a:spAutoFit/>
          </a:bodyPr>
          <a:lstStyle/>
          <a:p>
            <a:r>
              <a:rPr lang="en-US" sz="1100" dirty="0"/>
              <a:t>Wang, B. (2016, August 30). </a:t>
            </a:r>
            <a:r>
              <a:rPr lang="en-US" sz="1100" i="1" dirty="0"/>
              <a:t>View smart nanotechnology glass is in 250 commercial buildings #gsummit</a:t>
            </a:r>
            <a:r>
              <a:rPr lang="en-US" sz="1100" dirty="0"/>
              <a:t>. Next Big Future. Retrieved December 16, 2023, from https://www.nextbigfuture.com/2016/08/view-smart-nanotechnology-glass-is-in.html</a:t>
            </a:r>
            <a:endParaRPr lang="en-CA" sz="11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7670BC17-74D1-1BE3-5D6A-B6EA2AC1B2EE}"/>
              </a:ext>
            </a:extLst>
          </p:cNvPr>
          <p:cNvSpPr txBox="1"/>
          <p:nvPr/>
        </p:nvSpPr>
        <p:spPr>
          <a:xfrm>
            <a:off x="485122" y="3203465"/>
            <a:ext cx="11213960" cy="430887"/>
          </a:xfrm>
          <a:prstGeom prst="rect">
            <a:avLst/>
          </a:prstGeom>
          <a:noFill/>
        </p:spPr>
        <p:txBody>
          <a:bodyPr wrap="square">
            <a:spAutoFit/>
          </a:bodyPr>
          <a:lstStyle/>
          <a:p>
            <a:r>
              <a:rPr lang="en-US" sz="1100" dirty="0"/>
              <a:t>(2023, March 15). </a:t>
            </a:r>
            <a:r>
              <a:rPr lang="en-US" sz="1100" i="1" dirty="0"/>
              <a:t>10 gorgeous glasshouses around the world to add to your bucket list</a:t>
            </a:r>
            <a:r>
              <a:rPr lang="en-US" sz="1100" dirty="0"/>
              <a:t>. Conde Nast </a:t>
            </a:r>
            <a:r>
              <a:rPr lang="en-US" sz="1100" dirty="0" err="1"/>
              <a:t>Traveller</a:t>
            </a:r>
            <a:r>
              <a:rPr lang="en-US" sz="1100" dirty="0"/>
              <a:t>. Retrieved December 16, 2023, from https://www.cntraveller.in/story/10-gorgeous-glasshouses-around-the-world-to-add-to-your-bucket-list/</a:t>
            </a:r>
            <a:endParaRPr lang="en-CA" sz="11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15D42EA7-9110-444A-F99C-B7682CCE0D70}"/>
              </a:ext>
            </a:extLst>
          </p:cNvPr>
          <p:cNvSpPr txBox="1"/>
          <p:nvPr/>
        </p:nvSpPr>
        <p:spPr>
          <a:xfrm>
            <a:off x="485122" y="3676619"/>
            <a:ext cx="11213960" cy="261610"/>
          </a:xfrm>
          <a:prstGeom prst="rect">
            <a:avLst/>
          </a:prstGeom>
          <a:noFill/>
        </p:spPr>
        <p:txBody>
          <a:bodyPr wrap="square">
            <a:spAutoFit/>
          </a:bodyPr>
          <a:lstStyle/>
          <a:p>
            <a:r>
              <a:rPr lang="en-US" sz="1100" dirty="0"/>
              <a:t>(n.d.). </a:t>
            </a:r>
            <a:r>
              <a:rPr lang="en-US" sz="1100" i="1" dirty="0"/>
              <a:t>Nanotechnology ultra-thin glass coating solutions</a:t>
            </a:r>
            <a:r>
              <a:rPr lang="en-US" sz="1100" dirty="0"/>
              <a:t>. </a:t>
            </a:r>
            <a:r>
              <a:rPr lang="en-US" sz="1100" dirty="0" err="1"/>
              <a:t>Nanovations</a:t>
            </a:r>
            <a:r>
              <a:rPr lang="en-US" sz="1100" dirty="0"/>
              <a:t>. Retrieved December 16, 2023, from https://www.nanovations.com.au/nano-glass-coating.htm</a:t>
            </a:r>
            <a:endParaRPr lang="en-CA" sz="11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530B6A1F-D7FD-4E22-3841-05FC16A5831E}"/>
              </a:ext>
            </a:extLst>
          </p:cNvPr>
          <p:cNvSpPr txBox="1"/>
          <p:nvPr/>
        </p:nvSpPr>
        <p:spPr>
          <a:xfrm>
            <a:off x="485122" y="3987867"/>
            <a:ext cx="11213960" cy="261610"/>
          </a:xfrm>
          <a:prstGeom prst="rect">
            <a:avLst/>
          </a:prstGeom>
          <a:noFill/>
        </p:spPr>
        <p:txBody>
          <a:bodyPr wrap="square">
            <a:spAutoFit/>
          </a:bodyPr>
          <a:lstStyle/>
          <a:p>
            <a:r>
              <a:rPr lang="en-US" sz="1100" i="1" dirty="0" err="1"/>
              <a:t>Nodis</a:t>
            </a:r>
            <a:r>
              <a:rPr lang="en-US" sz="1100" i="1" dirty="0"/>
              <a:t> launches </a:t>
            </a:r>
            <a:r>
              <a:rPr lang="en-US" sz="1100" i="1" dirty="0" err="1"/>
              <a:t>TruTint</a:t>
            </a:r>
            <a:r>
              <a:rPr lang="en-US" sz="1100" i="1" dirty="0"/>
              <a:t> - the world's first switchable color smart glass</a:t>
            </a:r>
            <a:r>
              <a:rPr lang="en-US" sz="1100" dirty="0"/>
              <a:t> [Photograph]. </a:t>
            </a:r>
            <a:r>
              <a:rPr lang="en-US" sz="1100" dirty="0" err="1"/>
              <a:t>Twiiter</a:t>
            </a:r>
            <a:r>
              <a:rPr lang="en-US" sz="1100" dirty="0"/>
              <a:t>. https://twitter.com/nodistrutint/status/996303389507043328</a:t>
            </a:r>
            <a:endParaRPr lang="en-CA" sz="1100"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DBB713A0-05BE-5E64-776E-65C6FB3EA049}"/>
              </a:ext>
            </a:extLst>
          </p:cNvPr>
          <p:cNvSpPr txBox="1"/>
          <p:nvPr/>
        </p:nvSpPr>
        <p:spPr>
          <a:xfrm>
            <a:off x="500712" y="4292916"/>
            <a:ext cx="11213960" cy="261610"/>
          </a:xfrm>
          <a:prstGeom prst="rect">
            <a:avLst/>
          </a:prstGeom>
          <a:noFill/>
        </p:spPr>
        <p:txBody>
          <a:bodyPr wrap="square">
            <a:spAutoFit/>
          </a:bodyPr>
          <a:lstStyle/>
          <a:p>
            <a:r>
              <a:rPr lang="en-US" sz="1100" dirty="0"/>
              <a:t>(n.d.). </a:t>
            </a:r>
            <a:r>
              <a:rPr lang="en-US" sz="1100" i="1" dirty="0" err="1"/>
              <a:t>TruTint</a:t>
            </a:r>
            <a:r>
              <a:rPr lang="en-US" sz="1100" dirty="0"/>
              <a:t>. </a:t>
            </a:r>
            <a:r>
              <a:rPr lang="en-US" sz="1100" dirty="0" err="1"/>
              <a:t>Nodis</a:t>
            </a:r>
            <a:r>
              <a:rPr lang="en-US" sz="1100" dirty="0"/>
              <a:t>. Retrieved December 16, 2023, from https://nodiscorp.com/applications#Buildings</a:t>
            </a:r>
            <a:endParaRPr lang="en-CA" sz="11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66B63763-DAD1-7D11-1947-2D72CF984345}"/>
              </a:ext>
            </a:extLst>
          </p:cNvPr>
          <p:cNvSpPr txBox="1"/>
          <p:nvPr/>
        </p:nvSpPr>
        <p:spPr>
          <a:xfrm>
            <a:off x="485122" y="4611541"/>
            <a:ext cx="11213960" cy="430887"/>
          </a:xfrm>
          <a:prstGeom prst="rect">
            <a:avLst/>
          </a:prstGeom>
          <a:noFill/>
        </p:spPr>
        <p:txBody>
          <a:bodyPr wrap="square">
            <a:spAutoFit/>
          </a:bodyPr>
          <a:lstStyle/>
          <a:p>
            <a:r>
              <a:rPr lang="en-CA" sz="1100" dirty="0"/>
              <a:t>Chiranjeevi, K., Abraham, M., &amp; Rath, B. (2023, October 12). </a:t>
            </a:r>
            <a:r>
              <a:rPr lang="en-CA" sz="1100" i="1" dirty="0"/>
              <a:t>Enhancing the properties of geopolymer concrete using nano-silica and microstructure assessment: A sustainable approach</a:t>
            </a:r>
            <a:r>
              <a:rPr lang="en-CA" sz="1100" dirty="0"/>
              <a:t>. Scientific Reports. Retrieved December 16, 2023, from https://www.nature.com/articles/s41598-023-44491-y</a:t>
            </a:r>
            <a:endParaRPr lang="en-CA" sz="1100"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A32C6C30-5676-7808-7048-FB93FF79F247}"/>
              </a:ext>
            </a:extLst>
          </p:cNvPr>
          <p:cNvSpPr txBox="1"/>
          <p:nvPr/>
        </p:nvSpPr>
        <p:spPr>
          <a:xfrm>
            <a:off x="485122" y="5099443"/>
            <a:ext cx="11213960" cy="430887"/>
          </a:xfrm>
          <a:prstGeom prst="rect">
            <a:avLst/>
          </a:prstGeom>
          <a:noFill/>
        </p:spPr>
        <p:txBody>
          <a:bodyPr wrap="square">
            <a:spAutoFit/>
          </a:bodyPr>
          <a:lstStyle/>
          <a:p>
            <a:r>
              <a:rPr lang="en-US" sz="1100" dirty="0"/>
              <a:t>Kursk, H. V. (2023, December 4). </a:t>
            </a:r>
            <a:r>
              <a:rPr lang="en-US" sz="1100" i="1" dirty="0" err="1"/>
              <a:t>InventWood</a:t>
            </a:r>
            <a:r>
              <a:rPr lang="en-US" sz="1100" i="1" dirty="0"/>
              <a:t> aims to 'replace steel and concrete'</a:t>
            </a:r>
            <a:r>
              <a:rPr lang="en-US" sz="1100" dirty="0"/>
              <a:t>. Sustainable Biz. Retrieved December 16, 2023, from https://sustainablebiz.ca/inventwood-aims-to-replace-steel-concrete</a:t>
            </a:r>
            <a:endParaRPr lang="en-CA" sz="110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C4575D84-8A3F-9E15-FFE8-1AF2A4F7355E}"/>
              </a:ext>
            </a:extLst>
          </p:cNvPr>
          <p:cNvSpPr txBox="1"/>
          <p:nvPr/>
        </p:nvSpPr>
        <p:spPr>
          <a:xfrm>
            <a:off x="485122" y="5591995"/>
            <a:ext cx="11213960" cy="430887"/>
          </a:xfrm>
          <a:prstGeom prst="rect">
            <a:avLst/>
          </a:prstGeom>
          <a:noFill/>
        </p:spPr>
        <p:txBody>
          <a:bodyPr wrap="square">
            <a:spAutoFit/>
          </a:bodyPr>
          <a:lstStyle/>
          <a:p>
            <a:r>
              <a:rPr lang="en-US" sz="1100" dirty="0"/>
              <a:t>Green, J. (2019, October 3). </a:t>
            </a:r>
            <a:r>
              <a:rPr lang="en-US" sz="1100" i="1" dirty="0"/>
              <a:t>To Stop Adding to the Problem, Use Climate Positive Design</a:t>
            </a:r>
            <a:r>
              <a:rPr lang="en-US" sz="1100" dirty="0"/>
              <a:t>. The Dirt. Retrieved December 16, 2023, from https://dirt.asla.org/2019/10/03/to-stop-contributing-to-the-problem-use-climate-positive-design/</a:t>
            </a:r>
            <a:endParaRPr lang="en-CA" sz="1100"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8B73AAC2-7AA2-2FD0-408F-575868DA8256}"/>
              </a:ext>
            </a:extLst>
          </p:cNvPr>
          <p:cNvSpPr txBox="1"/>
          <p:nvPr/>
        </p:nvSpPr>
        <p:spPr>
          <a:xfrm>
            <a:off x="492917" y="6084547"/>
            <a:ext cx="11213960" cy="430887"/>
          </a:xfrm>
          <a:prstGeom prst="rect">
            <a:avLst/>
          </a:prstGeom>
          <a:noFill/>
        </p:spPr>
        <p:txBody>
          <a:bodyPr wrap="square">
            <a:spAutoFit/>
          </a:bodyPr>
          <a:lstStyle/>
          <a:p>
            <a:r>
              <a:rPr lang="en-US" sz="1100" dirty="0"/>
              <a:t>Gautier, E. (2021, January 27). </a:t>
            </a:r>
            <a:r>
              <a:rPr lang="en-US" sz="1100" i="1" dirty="0"/>
              <a:t>Nanotechnology to Battle Climate Change</a:t>
            </a:r>
            <a:r>
              <a:rPr lang="en-US" sz="1100" dirty="0"/>
              <a:t>. Industry Wired. Retrieved December 16, 2023, from https://industrywired.com/nanotechnology-to-battle-climate-change/</a:t>
            </a:r>
            <a:endParaRPr lang="en-CA"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66694475"/>
      </p:ext>
    </p:extLst>
  </p:cSld>
  <p:clrMapOvr>
    <a:masterClrMapping/>
  </p:clrMapOvr>
</p:sld>
</file>

<file path=ppt/theme/theme1.xml><?xml version="1.0" encoding="utf-8"?>
<a:theme xmlns:a="http://schemas.openxmlformats.org/drawingml/2006/main" name="Office Theme">
  <a:themeElements>
    <a:clrScheme name="Retro">
      <a:dk1>
        <a:srgbClr val="000000"/>
      </a:dk1>
      <a:lt1>
        <a:srgbClr val="FFFFFF"/>
      </a:lt1>
      <a:dk2>
        <a:srgbClr val="5198A8"/>
      </a:dk2>
      <a:lt2>
        <a:srgbClr val="2C557F"/>
      </a:lt2>
      <a:accent1>
        <a:srgbClr val="DDDD64"/>
      </a:accent1>
      <a:accent2>
        <a:srgbClr val="54CBAD"/>
      </a:accent2>
      <a:accent3>
        <a:srgbClr val="D67100"/>
      </a:accent3>
      <a:accent4>
        <a:srgbClr val="5E5E5E"/>
      </a:accent4>
      <a:accent5>
        <a:srgbClr val="FE9B00"/>
      </a:accent5>
      <a:accent6>
        <a:srgbClr val="EFD297"/>
      </a:accent6>
      <a:hlink>
        <a:srgbClr val="0563C1"/>
      </a:hlink>
      <a:folHlink>
        <a:srgbClr val="954F72"/>
      </a:folHlink>
    </a:clrScheme>
    <a:fontScheme name="Custom 67">
      <a:majorFont>
        <a:latin typeface="Elephan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tro Presentation_Win32_AP_v3" id="{B7215DE2-B322-4153-9A12-5392A12E490C}" vid="{33F9A6D6-DB0F-4F2C-8857-1CC4870F65B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1" ma:contentTypeDescription="Create a new document." ma:contentTypeScope="" ma:versionID="64dfb1555687e0874b4304b796b5b0c7">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6e4c555b5e194d05b7203de9c4567b3"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048ED03-4CA2-4E67-A31F-BFB9D58F7E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6DC9C0D-363F-4432-B359-E85FE78F4B34}">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customXml/itemProps3.xml><?xml version="1.0" encoding="utf-8"?>
<ds:datastoreItem xmlns:ds="http://schemas.openxmlformats.org/officeDocument/2006/customXml" ds:itemID="{F4082442-BE8F-4B88-A962-06CAFB984905}">
  <ds:schemaRefs>
    <ds:schemaRef ds:uri="http://schemas.microsoft.com/sharepoint/v3/contenttype/forms"/>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Retro pitch deck</Template>
  <TotalTime>6502</TotalTime>
  <Words>2113</Words>
  <Application>Microsoft Office PowerPoint</Application>
  <PresentationFormat>Widescreen</PresentationFormat>
  <Paragraphs>185</Paragraphs>
  <Slides>18</Slides>
  <Notes>1</Notes>
  <HiddenSlides>0</HiddenSlides>
  <MMClips>15</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Arial</vt:lpstr>
      <vt:lpstr>Avenir Book</vt:lpstr>
      <vt:lpstr>Avenir Next LT Pro</vt:lpstr>
      <vt:lpstr>Calibri</vt:lpstr>
      <vt:lpstr>Elephant Pro</vt:lpstr>
      <vt:lpstr>ElsevierGulliver</vt:lpstr>
      <vt:lpstr>Wingdings</vt:lpstr>
      <vt:lpstr>Office Theme</vt:lpstr>
      <vt:lpstr>Nanotechnology in Building Applications:  Key to a Sustainable Future</vt:lpstr>
      <vt:lpstr>Table of Contents</vt:lpstr>
      <vt:lpstr>An exciting past</vt:lpstr>
      <vt:lpstr>An Uncertain  Future</vt:lpstr>
      <vt:lpstr>A viable solution</vt:lpstr>
      <vt:lpstr>Less is not more….not the same…. Its less.  That’s  reaching the goal!</vt:lpstr>
      <vt:lpstr>The Problem with Cement</vt:lpstr>
      <vt:lpstr>Benefits of Nanotechnology - CEMENT</vt:lpstr>
      <vt:lpstr>The Problem with Wood</vt:lpstr>
      <vt:lpstr>Benefits of Nanotechnology  - WOOD</vt:lpstr>
      <vt:lpstr>The Problem with Glass</vt:lpstr>
      <vt:lpstr>Benefits of Nanotechnology - GLASS</vt:lpstr>
      <vt:lpstr>PowerPoint Presentation</vt:lpstr>
      <vt:lpstr>Tru-Tint … a game changer</vt:lpstr>
      <vt:lpstr>Forget net zero…        think “Climate positive”</vt:lpstr>
      <vt:lpstr>Nanotechnology is the future,  so let’s make it a better one. Integrating nano building  materials into each project is  our key to sustainability.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Nanotechnology in Building Applications:  Key to a Sustainable Future</dc:title>
  <dc:creator>Jennifer Pekarek</dc:creator>
  <cp:lastModifiedBy>Paul Pekarek</cp:lastModifiedBy>
  <cp:revision>3</cp:revision>
  <dcterms:created xsi:type="dcterms:W3CDTF">2023-12-09T01:39:43Z</dcterms:created>
  <dcterms:modified xsi:type="dcterms:W3CDTF">2023-12-17T00:45:20Z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