
<file path=[Content_Types].xml><?xml version="1.0" encoding="utf-8"?>
<Types xmlns="http://schemas.openxmlformats.org/package/2006/content-types">
  <Default Extension="gif" ContentType="image/gif"/>
  <Default Extension="jpeg" ContentType="image/jpeg"/>
  <Default Extension="jpg" ContentType="image/jpeg"/>
  <Default Extension="m4a" ContentType="audio/mp4"/>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diagrams/data1.xml" ContentType="application/vnd.openxmlformats-officedocument.drawingml.diagramData+xml"/>
  <Override PartName="/ppt/diagrams/layout1.xml" ContentType="application/vnd.openxmlformats-officedocument.drawingml.diagramLayout+xml"/>
  <Override PartName="/ppt/diagrams/quickStyle1.xml" ContentType="application/vnd.openxmlformats-officedocument.drawingml.diagramStyle+xml"/>
  <Override PartName="/ppt/diagrams/colors1.xml" ContentType="application/vnd.openxmlformats-officedocument.drawingml.diagramColors+xml"/>
  <Override PartName="/ppt/diagrams/drawing1.xml" ContentType="application/vnd.ms-office.drawingml.diagramDrawing+xml"/>
  <Override PartName="/ppt/diagrams/data2.xml" ContentType="application/vnd.openxmlformats-officedocument.drawingml.diagramData+xml"/>
  <Override PartName="/ppt/diagrams/layout2.xml" ContentType="application/vnd.openxmlformats-officedocument.drawingml.diagramLayout+xml"/>
  <Override PartName="/ppt/diagrams/quickStyle2.xml" ContentType="application/vnd.openxmlformats-officedocument.drawingml.diagramStyle+xml"/>
  <Override PartName="/ppt/diagrams/colors2.xml" ContentType="application/vnd.openxmlformats-officedocument.drawingml.diagramColors+xml"/>
  <Override PartName="/ppt/diagrams/drawing2.xml" ContentType="application/vnd.ms-office.drawingml.diagramDrawing+xml"/>
  <Override PartName="/ppt/revisionInfo.xml" ContentType="application/vnd.ms-powerpoint.revisioninfo+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autoCompressPictures="0">
  <p:sldMasterIdLst>
    <p:sldMasterId id="2147483665" r:id="rId1"/>
  </p:sldMasterIdLst>
  <p:sldIdLst>
    <p:sldId id="256" r:id="rId2"/>
    <p:sldId id="258" r:id="rId3"/>
    <p:sldId id="257" r:id="rId4"/>
    <p:sldId id="259" r:id="rId5"/>
    <p:sldId id="260" r:id="rId6"/>
    <p:sldId id="262" r:id="rId7"/>
    <p:sldId id="261" r:id="rId8"/>
    <p:sldId id="265" r:id="rId9"/>
    <p:sldId id="268" r:id="rId10"/>
    <p:sldId id="270" r:id="rId11"/>
    <p:sldId id="267" r:id="rId12"/>
    <p:sldId id="272" r:id="rId13"/>
    <p:sldId id="269" r:id="rId14"/>
    <p:sldId id="263" r:id="rId15"/>
    <p:sldId id="273" r:id="rId16"/>
    <p:sldId id="274" r:id="rId17"/>
    <p:sldId id="275" r:id="rId18"/>
    <p:sldId id="276" r:id="rId19"/>
    <p:sldId id="277" r:id="rId20"/>
    <p:sldId id="278" r:id="rId21"/>
    <p:sldId id="279" r:id="rId22"/>
    <p:sldId id="283" r:id="rId23"/>
    <p:sldId id="285" r:id="rId24"/>
    <p:sldId id="288" r:id="rId25"/>
    <p:sldId id="289" r:id="rId26"/>
  </p:sldIdLst>
  <p:sldSz cx="12192000" cy="6858000"/>
  <p:notesSz cx="6858000" cy="9144000"/>
  <p:defaultTex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extLst>
    <p:ext uri="{521415D9-36F7-43E2-AB2F-B90AF26B5E84}">
      <p14:sectionLst xmlns:p14="http://schemas.microsoft.com/office/powerpoint/2010/main">
        <p14:section name="Default Section" id="{38EEB098-B7A4-493C-8FC7-0476219FA877}">
          <p14:sldIdLst>
            <p14:sldId id="256"/>
            <p14:sldId id="258"/>
            <p14:sldId id="257"/>
            <p14:sldId id="259"/>
            <p14:sldId id="260"/>
            <p14:sldId id="262"/>
            <p14:sldId id="261"/>
            <p14:sldId id="265"/>
            <p14:sldId id="268"/>
            <p14:sldId id="270"/>
            <p14:sldId id="267"/>
            <p14:sldId id="272"/>
            <p14:sldId id="269"/>
            <p14:sldId id="263"/>
            <p14:sldId id="273"/>
            <p14:sldId id="274"/>
            <p14:sldId id="275"/>
            <p14:sldId id="276"/>
            <p14:sldId id="277"/>
            <p14:sldId id="278"/>
            <p14:sldId id="279"/>
            <p14:sldId id="283"/>
            <p14:sldId id="285"/>
            <p14:sldId id="288"/>
            <p14:sldId id="289"/>
          </p14:sldIdLst>
        </p14:section>
      </p14:sectionLst>
    </p:ex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684032"/>
    <a:srgbClr val="834F3D"/>
    <a:srgbClr val="945A46"/>
    <a:srgbClr val="B97F6B"/>
    <a:srgbClr val="C08C7A"/>
    <a:srgbClr val="C3917F"/>
    <a:srgbClr val="A8CC8C"/>
  </p:clrMru>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revisionInfo.xml><?xml version="1.0" encoding="utf-8"?>
<p1510:revInfo xmlns:a="http://schemas.openxmlformats.org/drawingml/2006/main" xmlns:r="http://schemas.openxmlformats.org/officeDocument/2006/relationships" xmlns:p1510="http://schemas.microsoft.com/office/powerpoint/2015/10/main">
  <p1510:revLst>
    <p1510:client id="{5D7638A3-1A2B-4EA6-A9B7-F6456BA8B419}" v="7" dt="2023-11-13T02:10:51.476"/>
  </p1510:revLst>
</p1510:revInfo>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4995" autoAdjust="0"/>
    <p:restoredTop sz="94660"/>
  </p:normalViewPr>
  <p:slideViewPr>
    <p:cSldViewPr snapToGrid="0">
      <p:cViewPr varScale="1">
        <p:scale>
          <a:sx n="82" d="100"/>
          <a:sy n="82" d="100"/>
        </p:scale>
        <p:origin x="158" y="48"/>
      </p:cViewPr>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 Type="http://schemas.openxmlformats.org/officeDocument/2006/relationships/slide" Target="slides/slide2.xml"/><Relationship Id="rId21" Type="http://schemas.openxmlformats.org/officeDocument/2006/relationships/slide" Target="slides/slide20.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theme" Target="theme/theme1.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viewProps" Target="viewProps.xml"/><Relationship Id="rId10" Type="http://schemas.openxmlformats.org/officeDocument/2006/relationships/slide" Target="slides/slide9.xml"/><Relationship Id="rId19" Type="http://schemas.openxmlformats.org/officeDocument/2006/relationships/slide" Target="slides/slide18.xml"/><Relationship Id="rId31" Type="http://schemas.microsoft.com/office/2015/10/relationships/revisionInfo" Target="revisionInfo.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presProps" Target="presProps.xml"/><Relationship Id="rId30" Type="http://schemas.openxmlformats.org/officeDocument/2006/relationships/tableStyles" Target="tableStyles.xml"/></Relationships>
</file>

<file path=ppt/diagrams/colors1.xml><?xml version="1.0" encoding="utf-8"?>
<dgm:colorsDef xmlns:dgm="http://schemas.openxmlformats.org/drawingml/2006/diagram" xmlns:a="http://schemas.openxmlformats.org/drawingml/2006/main" uniqueId="urn:microsoft.com/office/officeart/2005/8/colors/accent0_3">
  <dgm:title val=""/>
  <dgm:desc val=""/>
  <dgm:catLst>
    <dgm:cat type="mainScheme" pri="10300"/>
  </dgm:catLst>
  <dgm:styleLbl name="node0">
    <dgm:fillClrLst meth="repeat">
      <a:schemeClr val="dk2"/>
    </dgm:fillClrLst>
    <dgm:linClrLst meth="repeat">
      <a:schemeClr val="lt2"/>
    </dgm:linClrLst>
    <dgm:effectClrLst/>
    <dgm:txLinClrLst/>
    <dgm:txFillClrLst/>
    <dgm:txEffectClrLst/>
  </dgm:styleLbl>
  <dgm:styleLbl name="alignNode1">
    <dgm:fillClrLst meth="repeat">
      <a:schemeClr val="dk2"/>
    </dgm:fillClrLst>
    <dgm:linClrLst meth="repeat">
      <a:schemeClr val="dk2"/>
    </dgm:linClrLst>
    <dgm:effectClrLst/>
    <dgm:txLinClrLst/>
    <dgm:txFillClrLst/>
    <dgm:txEffectClrLst/>
  </dgm:styleLbl>
  <dgm:styleLbl name="node1">
    <dgm:fillClrLst meth="repeat">
      <a:schemeClr val="dk2"/>
    </dgm:fillClrLst>
    <dgm:linClrLst meth="repeat">
      <a:schemeClr val="lt2"/>
    </dgm:linClrLst>
    <dgm:effectClrLst/>
    <dgm:txLinClrLst/>
    <dgm:txFillClrLst/>
    <dgm:txEffectClrLst/>
  </dgm:styleLbl>
  <dgm:styleLbl name="lnNode1">
    <dgm:fillClrLst meth="repeat">
      <a:schemeClr val="dk2"/>
    </dgm:fillClrLst>
    <dgm:linClrLst meth="repeat">
      <a:schemeClr val="lt2"/>
    </dgm:linClrLst>
    <dgm:effectClrLst/>
    <dgm:txLinClrLst/>
    <dgm:txFillClrLst/>
    <dgm:txEffectClrLst/>
  </dgm:styleLbl>
  <dgm:styleLbl name="vennNode1">
    <dgm:fillClrLst meth="repeat">
      <a:schemeClr val="dk2">
        <a:alpha val="50000"/>
      </a:schemeClr>
    </dgm:fillClrLst>
    <dgm:linClrLst meth="repeat">
      <a:schemeClr val="lt2"/>
    </dgm:linClrLst>
    <dgm:effectClrLst/>
    <dgm:txLinClrLst/>
    <dgm:txFillClrLst/>
    <dgm:txEffectClrLst/>
  </dgm:styleLbl>
  <dgm:styleLbl name="node2">
    <dgm:fillClrLst meth="repeat">
      <a:schemeClr val="dk2"/>
    </dgm:fillClrLst>
    <dgm:linClrLst meth="repeat">
      <a:schemeClr val="lt2"/>
    </dgm:linClrLst>
    <dgm:effectClrLst/>
    <dgm:txLinClrLst/>
    <dgm:txFillClrLst/>
    <dgm:txEffectClrLst/>
  </dgm:styleLbl>
  <dgm:styleLbl name="node3">
    <dgm:fillClrLst meth="repeat">
      <a:schemeClr val="dk2"/>
    </dgm:fillClrLst>
    <dgm:linClrLst meth="repeat">
      <a:schemeClr val="lt2"/>
    </dgm:linClrLst>
    <dgm:effectClrLst/>
    <dgm:txLinClrLst/>
    <dgm:txFillClrLst/>
    <dgm:txEffectClrLst/>
  </dgm:styleLbl>
  <dgm:styleLbl name="node4">
    <dgm:fillClrLst meth="repeat">
      <a:schemeClr val="dk2"/>
    </dgm:fillClrLst>
    <dgm:linClrLst meth="repeat">
      <a:schemeClr val="lt2"/>
    </dgm:linClrLst>
    <dgm:effectClrLst/>
    <dgm:txLinClrLst/>
    <dgm:txFillClrLst/>
    <dgm:txEffectClrLst/>
  </dgm:styleLbl>
  <dgm:styleLbl name="fgImgPlace1">
    <dgm:fillClrLst meth="repeat">
      <a:schemeClr val="dk2">
        <a:tint val="50000"/>
      </a:schemeClr>
    </dgm:fillClrLst>
    <dgm:linClrLst meth="repeat">
      <a:schemeClr val="lt2"/>
    </dgm:linClrLst>
    <dgm:effectClrLst/>
    <dgm:txLinClrLst/>
    <dgm:txFillClrLst meth="repeat">
      <a:schemeClr val="lt2"/>
    </dgm:txFillClrLst>
    <dgm:txEffectClrLst/>
  </dgm:styleLbl>
  <dgm:styleLbl name="alignImgPlace1">
    <dgm:fillClrLst meth="repeat">
      <a:schemeClr val="dk2">
        <a:tint val="50000"/>
      </a:schemeClr>
    </dgm:fillClrLst>
    <dgm:linClrLst meth="repeat">
      <a:schemeClr val="dk2">
        <a:shade val="80000"/>
      </a:schemeClr>
    </dgm:linClrLst>
    <dgm:effectClrLst/>
    <dgm:txLinClrLst/>
    <dgm:txFillClrLst meth="repeat">
      <a:schemeClr val="lt2"/>
    </dgm:txFillClrLst>
    <dgm:txEffectClrLst/>
  </dgm:styleLbl>
  <dgm:styleLbl name="bgImgPlace1">
    <dgm:fillClrLst meth="repeat">
      <a:schemeClr val="dk2">
        <a:tint val="50000"/>
      </a:schemeClr>
    </dgm:fillClrLst>
    <dgm:linClrLst meth="repeat">
      <a:schemeClr val="dk2">
        <a:shade val="80000"/>
      </a:schemeClr>
    </dgm:linClrLst>
    <dgm:effectClrLst/>
    <dgm:txLinClrLst/>
    <dgm:txFillClrLst meth="repeat">
      <a:schemeClr val="lt2"/>
    </dgm:txFillClrLst>
    <dgm:txEffectClrLst/>
  </dgm:styleLbl>
  <dgm:styleLbl name="sibTrans2D1">
    <dgm:fillClrLst meth="repeat">
      <a:schemeClr val="dk2">
        <a:tint val="60000"/>
      </a:schemeClr>
    </dgm:fillClrLst>
    <dgm:linClrLst meth="repeat">
      <a:schemeClr val="dk2">
        <a:tint val="60000"/>
      </a:schemeClr>
    </dgm:linClrLst>
    <dgm:effectClrLst/>
    <dgm:txLinClrLst/>
    <dgm:txFillClrLst/>
    <dgm:txEffectClrLst/>
  </dgm:styleLbl>
  <dgm:styleLbl name="fgSibTrans2D1">
    <dgm:fillClrLst meth="repeat">
      <a:schemeClr val="dk2">
        <a:tint val="60000"/>
      </a:schemeClr>
    </dgm:fillClrLst>
    <dgm:linClrLst meth="repeat">
      <a:schemeClr val="dk2">
        <a:tint val="60000"/>
      </a:schemeClr>
    </dgm:linClrLst>
    <dgm:effectClrLst/>
    <dgm:txLinClrLst/>
    <dgm:txFillClrLst/>
    <dgm:txEffectClrLst/>
  </dgm:styleLbl>
  <dgm:styleLbl name="bgSibTrans2D1">
    <dgm:fillClrLst meth="repeat">
      <a:schemeClr val="dk2">
        <a:tint val="60000"/>
      </a:schemeClr>
    </dgm:fillClrLst>
    <dgm:linClrLst meth="repeat">
      <a:schemeClr val="dk2">
        <a:tint val="60000"/>
      </a:schemeClr>
    </dgm:linClrLst>
    <dgm:effectClrLst/>
    <dgm:txLinClrLst/>
    <dgm:txFillClrLst/>
    <dgm:txEffectClrLst/>
  </dgm:styleLbl>
  <dgm:styleLbl name="sibTrans1D1">
    <dgm:fillClrLst meth="repeat">
      <a:schemeClr val="dk2"/>
    </dgm:fillClrLst>
    <dgm:linClrLst meth="repeat">
      <a:schemeClr val="dk2"/>
    </dgm:linClrLst>
    <dgm:effectClrLst/>
    <dgm:txLinClrLst/>
    <dgm:txFillClrLst meth="repeat">
      <a:schemeClr val="lt2"/>
    </dgm:txFillClrLst>
    <dgm:txEffectClrLst/>
  </dgm:styleLbl>
  <dgm:styleLbl name="callout">
    <dgm:fillClrLst meth="repeat">
      <a:schemeClr val="dk2"/>
    </dgm:fillClrLst>
    <dgm:linClrLst meth="repeat">
      <a:schemeClr val="dk2">
        <a:tint val="50000"/>
      </a:schemeClr>
    </dgm:linClrLst>
    <dgm:effectClrLst/>
    <dgm:txLinClrLst/>
    <dgm:txFillClrLst meth="repeat">
      <a:schemeClr val="lt2"/>
    </dgm:txFillClrLst>
    <dgm:txEffectClrLst/>
  </dgm:styleLbl>
  <dgm:styleLbl name="asst0">
    <dgm:fillClrLst meth="repeat">
      <a:schemeClr val="dk2"/>
    </dgm:fillClrLst>
    <dgm:linClrLst meth="repeat">
      <a:schemeClr val="lt2"/>
    </dgm:linClrLst>
    <dgm:effectClrLst/>
    <dgm:txLinClrLst/>
    <dgm:txFillClrLst/>
    <dgm:txEffectClrLst/>
  </dgm:styleLbl>
  <dgm:styleLbl name="asst1">
    <dgm:fillClrLst meth="repeat">
      <a:schemeClr val="dk2"/>
    </dgm:fillClrLst>
    <dgm:linClrLst meth="repeat">
      <a:schemeClr val="lt2"/>
    </dgm:linClrLst>
    <dgm:effectClrLst/>
    <dgm:txLinClrLst/>
    <dgm:txFillClrLst/>
    <dgm:txEffectClrLst/>
  </dgm:styleLbl>
  <dgm:styleLbl name="asst2">
    <dgm:fillClrLst meth="repeat">
      <a:schemeClr val="dk2"/>
    </dgm:fillClrLst>
    <dgm:linClrLst meth="repeat">
      <a:schemeClr val="lt2"/>
    </dgm:linClrLst>
    <dgm:effectClrLst/>
    <dgm:txLinClrLst/>
    <dgm:txFillClrLst/>
    <dgm:txEffectClrLst/>
  </dgm:styleLbl>
  <dgm:styleLbl name="asst3">
    <dgm:fillClrLst meth="repeat">
      <a:schemeClr val="dk2"/>
    </dgm:fillClrLst>
    <dgm:linClrLst meth="repeat">
      <a:schemeClr val="lt2"/>
    </dgm:linClrLst>
    <dgm:effectClrLst/>
    <dgm:txLinClrLst/>
    <dgm:txFillClrLst/>
    <dgm:txEffectClrLst/>
  </dgm:styleLbl>
  <dgm:styleLbl name="asst4">
    <dgm:fillClrLst meth="repeat">
      <a:schemeClr val="dk2"/>
    </dgm:fillClrLst>
    <dgm:linClrLst meth="repeat">
      <a:schemeClr val="lt2"/>
    </dgm:linClrLst>
    <dgm:effectClrLst/>
    <dgm:txLinClrLst/>
    <dgm:txFillClrLst/>
    <dgm:txEffectClrLst/>
  </dgm:styleLbl>
  <dgm:styleLbl name="parChTrans2D1">
    <dgm:fillClrLst meth="repeat">
      <a:schemeClr val="dk2">
        <a:tint val="60000"/>
      </a:schemeClr>
    </dgm:fillClrLst>
    <dgm:linClrLst meth="repeat">
      <a:schemeClr val="dk2">
        <a:tint val="60000"/>
      </a:schemeClr>
    </dgm:linClrLst>
    <dgm:effectClrLst/>
    <dgm:txLinClrLst/>
    <dgm:txFillClrLst meth="repeat">
      <a:schemeClr val="lt2"/>
    </dgm:txFillClrLst>
    <dgm:txEffectClrLst/>
  </dgm:styleLbl>
  <dgm:styleLbl name="parChTrans2D2">
    <dgm:fillClrLst meth="repeat">
      <a:schemeClr val="dk2"/>
    </dgm:fillClrLst>
    <dgm:linClrLst meth="repeat">
      <a:schemeClr val="dk2"/>
    </dgm:linClrLst>
    <dgm:effectClrLst/>
    <dgm:txLinClrLst/>
    <dgm:txFillClrLst meth="repeat">
      <a:schemeClr val="lt2"/>
    </dgm:txFillClrLst>
    <dgm:txEffectClrLst/>
  </dgm:styleLbl>
  <dgm:styleLbl name="parChTrans2D3">
    <dgm:fillClrLst meth="repeat">
      <a:schemeClr val="dk2"/>
    </dgm:fillClrLst>
    <dgm:linClrLst meth="repeat">
      <a:schemeClr val="dk2"/>
    </dgm:linClrLst>
    <dgm:effectClrLst/>
    <dgm:txLinClrLst/>
    <dgm:txFillClrLst meth="repeat">
      <a:schemeClr val="lt2"/>
    </dgm:txFillClrLst>
    <dgm:txEffectClrLst/>
  </dgm:styleLbl>
  <dgm:styleLbl name="parChTrans2D4">
    <dgm:fillClrLst meth="repeat">
      <a:schemeClr val="dk2"/>
    </dgm:fillClrLst>
    <dgm:linClrLst meth="repeat">
      <a:schemeClr val="dk2"/>
    </dgm:linClrLst>
    <dgm:effectClrLst/>
    <dgm:txLinClrLst/>
    <dgm:txFillClrLst meth="repeat">
      <a:schemeClr val="lt2"/>
    </dgm:txFillClrLst>
    <dgm:txEffectClrLst/>
  </dgm:styleLbl>
  <dgm:styleLbl name="parChTrans1D1">
    <dgm:fillClrLst meth="repeat">
      <a:schemeClr val="dk2"/>
    </dgm:fillClrLst>
    <dgm:linClrLst meth="repeat">
      <a:schemeClr val="dk2">
        <a:shade val="60000"/>
      </a:schemeClr>
    </dgm:linClrLst>
    <dgm:effectClrLst/>
    <dgm:txLinClrLst/>
    <dgm:txFillClrLst meth="repeat">
      <a:schemeClr val="tx1"/>
    </dgm:txFillClrLst>
    <dgm:txEffectClrLst/>
  </dgm:styleLbl>
  <dgm:styleLbl name="parChTrans1D2">
    <dgm:fillClrLst meth="repeat">
      <a:schemeClr val="dk2"/>
    </dgm:fillClrLst>
    <dgm:linClrLst meth="repeat">
      <a:schemeClr val="dk2">
        <a:shade val="60000"/>
      </a:schemeClr>
    </dgm:linClrLst>
    <dgm:effectClrLst/>
    <dgm:txLinClrLst/>
    <dgm:txFillClrLst meth="repeat">
      <a:schemeClr val="tx1"/>
    </dgm:txFillClrLst>
    <dgm:txEffectClrLst/>
  </dgm:styleLbl>
  <dgm:styleLbl name="parChTrans1D3">
    <dgm:fillClrLst meth="repeat">
      <a:schemeClr val="dk2"/>
    </dgm:fillClrLst>
    <dgm:linClrLst meth="repeat">
      <a:schemeClr val="dk2">
        <a:shade val="80000"/>
      </a:schemeClr>
    </dgm:linClrLst>
    <dgm:effectClrLst/>
    <dgm:txLinClrLst/>
    <dgm:txFillClrLst meth="repeat">
      <a:schemeClr val="tx1"/>
    </dgm:txFillClrLst>
    <dgm:txEffectClrLst/>
  </dgm:styleLbl>
  <dgm:styleLbl name="parChTrans1D4">
    <dgm:fillClrLst meth="repeat">
      <a:schemeClr val="dk2"/>
    </dgm:fillClrLst>
    <dgm:linClrLst meth="repeat">
      <a:schemeClr val="dk2">
        <a:shade val="80000"/>
      </a:schemeClr>
    </dgm:linClrLst>
    <dgm:effectClrLst/>
    <dgm:txLinClrLst/>
    <dgm:txFillClrLst meth="repeat">
      <a:schemeClr val="tx1"/>
    </dgm:txFillClrLst>
    <dgm:txEffectClrLst/>
  </dgm:styleLbl>
  <dgm:styleLbl name="fgAcc1">
    <dgm:fillClrLst meth="repeat">
      <a:schemeClr val="lt2">
        <a:alpha val="90000"/>
      </a:schemeClr>
    </dgm:fillClrLst>
    <dgm:linClrLst meth="repeat">
      <a:schemeClr val="dk2"/>
    </dgm:linClrLst>
    <dgm:effectClrLst/>
    <dgm:txLinClrLst/>
    <dgm:txFillClrLst meth="repeat">
      <a:schemeClr val="dk1"/>
    </dgm:txFillClrLst>
    <dgm:txEffectClrLst/>
  </dgm:styleLbl>
  <dgm:styleLbl name="conFgAcc1">
    <dgm:fillClrLst meth="repeat">
      <a:schemeClr val="lt2">
        <a:alpha val="90000"/>
      </a:schemeClr>
    </dgm:fillClrLst>
    <dgm:linClrLst meth="repeat">
      <a:schemeClr val="dk2"/>
    </dgm:linClrLst>
    <dgm:effectClrLst/>
    <dgm:txLinClrLst/>
    <dgm:txFillClrLst meth="repeat">
      <a:schemeClr val="dk1"/>
    </dgm:txFillClrLst>
    <dgm:txEffectClrLst/>
  </dgm:styleLbl>
  <dgm:styleLbl name="alignAcc1">
    <dgm:fillClrLst meth="repeat">
      <a:schemeClr val="lt2">
        <a:alpha val="90000"/>
      </a:schemeClr>
    </dgm:fillClrLst>
    <dgm:linClrLst meth="repeat">
      <a:schemeClr val="dk2"/>
    </dgm:linClrLst>
    <dgm:effectClrLst/>
    <dgm:txLinClrLst/>
    <dgm:txFillClrLst meth="repeat">
      <a:schemeClr val="dk1"/>
    </dgm:txFillClrLst>
    <dgm:txEffectClrLst/>
  </dgm:styleLbl>
  <dgm:styleLbl name="trAlignAcc1">
    <dgm:fillClrLst meth="repeat">
      <a:schemeClr val="lt2">
        <a:alpha val="40000"/>
      </a:schemeClr>
    </dgm:fillClrLst>
    <dgm:linClrLst meth="repeat">
      <a:schemeClr val="dk2"/>
    </dgm:linClrLst>
    <dgm:effectClrLst/>
    <dgm:txLinClrLst/>
    <dgm:txFillClrLst meth="repeat">
      <a:schemeClr val="dk1"/>
    </dgm:txFillClrLst>
    <dgm:txEffectClrLst/>
  </dgm:styleLbl>
  <dgm:styleLbl name="bgAcc1">
    <dgm:fillClrLst meth="repeat">
      <a:schemeClr val="lt2">
        <a:alpha val="90000"/>
      </a:schemeClr>
    </dgm:fillClrLst>
    <dgm:linClrLst meth="repeat">
      <a:schemeClr val="dk2"/>
    </dgm:linClrLst>
    <dgm:effectClrLst/>
    <dgm:txLinClrLst/>
    <dgm:txFillClrLst meth="repeat">
      <a:schemeClr val="dk1"/>
    </dgm:txFillClrLst>
    <dgm:txEffectClrLst/>
  </dgm:styleLbl>
  <dgm:styleLbl name="solidFgAcc1">
    <dgm:fillClrLst meth="repeat">
      <a:schemeClr val="lt2"/>
    </dgm:fillClrLst>
    <dgm:linClrLst meth="repeat">
      <a:schemeClr val="dk2"/>
    </dgm:linClrLst>
    <dgm:effectClrLst/>
    <dgm:txLinClrLst/>
    <dgm:txFillClrLst meth="repeat">
      <a:schemeClr val="dk1"/>
    </dgm:txFillClrLst>
    <dgm:txEffectClrLst/>
  </dgm:styleLbl>
  <dgm:styleLbl name="solidAlignAcc1">
    <dgm:fillClrLst meth="repeat">
      <a:schemeClr val="lt2"/>
    </dgm:fillClrLst>
    <dgm:linClrLst meth="repeat">
      <a:schemeClr val="dk2"/>
    </dgm:linClrLst>
    <dgm:effectClrLst/>
    <dgm:txLinClrLst/>
    <dgm:txFillClrLst meth="repeat">
      <a:schemeClr val="dk1"/>
    </dgm:txFillClrLst>
    <dgm:txEffectClrLst/>
  </dgm:styleLbl>
  <dgm:styleLbl name="solidBgAcc1">
    <dgm:fillClrLst meth="repeat">
      <a:schemeClr val="lt2"/>
    </dgm:fillClrLst>
    <dgm:linClrLst meth="repeat">
      <a:schemeClr val="dk2"/>
    </dgm:linClrLst>
    <dgm:effectClrLst/>
    <dgm:txLinClrLst/>
    <dgm:txFillClrLst meth="repeat">
      <a:schemeClr val="dk1"/>
    </dgm:txFillClrLst>
    <dgm:txEffectClrLst/>
  </dgm:styleLbl>
  <dgm:styleLbl name="fgAccFollowNode1">
    <dgm:fillClrLst meth="repeat">
      <a:schemeClr val="dk2">
        <a:alpha val="90000"/>
        <a:tint val="40000"/>
      </a:schemeClr>
    </dgm:fillClrLst>
    <dgm:linClrLst meth="repeat">
      <a:schemeClr val="dk2">
        <a:alpha val="90000"/>
        <a:tint val="40000"/>
      </a:schemeClr>
    </dgm:linClrLst>
    <dgm:effectClrLst/>
    <dgm:txLinClrLst/>
    <dgm:txFillClrLst meth="repeat">
      <a:schemeClr val="dk1"/>
    </dgm:txFillClrLst>
    <dgm:txEffectClrLst/>
  </dgm:styleLbl>
  <dgm:styleLbl name="alignAccFollowNode1">
    <dgm:fillClrLst meth="repeat">
      <a:schemeClr val="dk2">
        <a:alpha val="90000"/>
        <a:tint val="40000"/>
      </a:schemeClr>
    </dgm:fillClrLst>
    <dgm:linClrLst meth="repeat">
      <a:schemeClr val="dk2">
        <a:alpha val="90000"/>
        <a:tint val="40000"/>
      </a:schemeClr>
    </dgm:linClrLst>
    <dgm:effectClrLst/>
    <dgm:txLinClrLst/>
    <dgm:txFillClrLst meth="repeat">
      <a:schemeClr val="dk1"/>
    </dgm:txFillClrLst>
    <dgm:txEffectClrLst/>
  </dgm:styleLbl>
  <dgm:styleLbl name="bgAccFollowNode1">
    <dgm:fillClrLst meth="repeat">
      <a:schemeClr val="dk2">
        <a:alpha val="90000"/>
        <a:tint val="40000"/>
      </a:schemeClr>
    </dgm:fillClrLst>
    <dgm:linClrLst meth="repeat">
      <a:schemeClr val="dk2">
        <a:alpha val="90000"/>
        <a:tint val="40000"/>
      </a:schemeClr>
    </dgm:linClrLst>
    <dgm:effectClrLst/>
    <dgm:txLinClrLst/>
    <dgm:txFillClrLst meth="repeat">
      <a:schemeClr val="dk1"/>
    </dgm:txFillClrLst>
    <dgm:txEffectClrLst/>
  </dgm:styleLbl>
  <dgm:styleLbl name="fgAcc0">
    <dgm:fillClrLst meth="repeat">
      <a:schemeClr val="lt2">
        <a:alpha val="90000"/>
      </a:schemeClr>
    </dgm:fillClrLst>
    <dgm:linClrLst meth="repeat">
      <a:schemeClr val="dk2"/>
    </dgm:linClrLst>
    <dgm:effectClrLst/>
    <dgm:txLinClrLst/>
    <dgm:txFillClrLst meth="repeat">
      <a:schemeClr val="dk1"/>
    </dgm:txFillClrLst>
    <dgm:txEffectClrLst/>
  </dgm:styleLbl>
  <dgm:styleLbl name="fgAcc2">
    <dgm:fillClrLst meth="repeat">
      <a:schemeClr val="lt2">
        <a:alpha val="90000"/>
      </a:schemeClr>
    </dgm:fillClrLst>
    <dgm:linClrLst meth="repeat">
      <a:schemeClr val="dk2"/>
    </dgm:linClrLst>
    <dgm:effectClrLst/>
    <dgm:txLinClrLst/>
    <dgm:txFillClrLst meth="repeat">
      <a:schemeClr val="dk1"/>
    </dgm:txFillClrLst>
    <dgm:txEffectClrLst/>
  </dgm:styleLbl>
  <dgm:styleLbl name="fgAcc3">
    <dgm:fillClrLst meth="repeat">
      <a:schemeClr val="lt2">
        <a:alpha val="90000"/>
      </a:schemeClr>
    </dgm:fillClrLst>
    <dgm:linClrLst meth="repeat">
      <a:schemeClr val="dk2"/>
    </dgm:linClrLst>
    <dgm:effectClrLst/>
    <dgm:txLinClrLst/>
    <dgm:txFillClrLst meth="repeat">
      <a:schemeClr val="dk1"/>
    </dgm:txFillClrLst>
    <dgm:txEffectClrLst/>
  </dgm:styleLbl>
  <dgm:styleLbl name="fgAcc4">
    <dgm:fillClrLst meth="repeat">
      <a:schemeClr val="lt2">
        <a:alpha val="90000"/>
      </a:schemeClr>
    </dgm:fillClrLst>
    <dgm:linClrLst meth="repeat">
      <a:schemeClr val="dk2"/>
    </dgm:linClrLst>
    <dgm:effectClrLst/>
    <dgm:txLinClrLst/>
    <dgm:txFillClrLst meth="repeat">
      <a:schemeClr val="dk1"/>
    </dgm:txFillClrLst>
    <dgm:txEffectClrLst/>
  </dgm:styleLbl>
  <dgm:styleLbl name="bgShp">
    <dgm:fillClrLst meth="repeat">
      <a:schemeClr val="dk2">
        <a:tint val="40000"/>
      </a:schemeClr>
    </dgm:fillClrLst>
    <dgm:linClrLst meth="repeat">
      <a:schemeClr val="dk2"/>
    </dgm:linClrLst>
    <dgm:effectClrLst/>
    <dgm:txLinClrLst/>
    <dgm:txFillClrLst meth="repeat">
      <a:schemeClr val="dk1"/>
    </dgm:txFillClrLst>
    <dgm:txEffectClrLst/>
  </dgm:styleLbl>
  <dgm:styleLbl name="dkBgShp">
    <dgm:fillClrLst meth="repeat">
      <a:schemeClr val="dk2">
        <a:shade val="80000"/>
      </a:schemeClr>
    </dgm:fillClrLst>
    <dgm:linClrLst meth="repeat">
      <a:schemeClr val="dk2"/>
    </dgm:linClrLst>
    <dgm:effectClrLst/>
    <dgm:txLinClrLst/>
    <dgm:txFillClrLst meth="repeat">
      <a:schemeClr val="lt1"/>
    </dgm:txFillClrLst>
    <dgm:txEffectClrLst/>
  </dgm:styleLbl>
  <dgm:styleLbl name="trBgShp">
    <dgm:fillClrLst meth="repeat">
      <a:schemeClr val="dk2">
        <a:tint val="50000"/>
        <a:alpha val="40000"/>
      </a:schemeClr>
    </dgm:fillClrLst>
    <dgm:linClrLst meth="repeat">
      <a:schemeClr val="dk2"/>
    </dgm:linClrLst>
    <dgm:effectClrLst/>
    <dgm:txLinClrLst/>
    <dgm:txFillClrLst meth="repeat">
      <a:schemeClr val="lt1"/>
    </dgm:txFillClrLst>
    <dgm:txEffectClrLst/>
  </dgm:styleLbl>
  <dgm:styleLbl name="fgShp">
    <dgm:fillClrLst meth="repeat">
      <a:schemeClr val="dk2">
        <a:tint val="60000"/>
      </a:schemeClr>
    </dgm:fillClrLst>
    <dgm:linClrLst meth="repeat">
      <a:schemeClr val="lt2"/>
    </dgm:linClrLst>
    <dgm:effectClrLst/>
    <dgm:txLinClrLst/>
    <dgm:txFillClrLst meth="repeat">
      <a:schemeClr val="dk1"/>
    </dgm:txFillClrLst>
    <dgm:txEffectClrLst/>
  </dgm:styleLbl>
  <dgm:styleLbl name="revTx">
    <dgm:fillClrLst meth="repeat">
      <a:schemeClr val="lt2">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2.xml><?xml version="1.0" encoding="utf-8"?>
<dgm:colorsDef xmlns:dgm="http://schemas.openxmlformats.org/drawingml/2006/diagram" xmlns:a="http://schemas.openxmlformats.org/drawingml/2006/main" uniqueId="urn:microsoft.com/office/officeart/2005/8/colors/accent0_3">
  <dgm:title val=""/>
  <dgm:desc val=""/>
  <dgm:catLst>
    <dgm:cat type="mainScheme" pri="10300"/>
  </dgm:catLst>
  <dgm:styleLbl name="node0">
    <dgm:fillClrLst meth="repeat">
      <a:schemeClr val="dk2"/>
    </dgm:fillClrLst>
    <dgm:linClrLst meth="repeat">
      <a:schemeClr val="lt2"/>
    </dgm:linClrLst>
    <dgm:effectClrLst/>
    <dgm:txLinClrLst/>
    <dgm:txFillClrLst/>
    <dgm:txEffectClrLst/>
  </dgm:styleLbl>
  <dgm:styleLbl name="alignNode1">
    <dgm:fillClrLst meth="repeat">
      <a:schemeClr val="dk2"/>
    </dgm:fillClrLst>
    <dgm:linClrLst meth="repeat">
      <a:schemeClr val="dk2"/>
    </dgm:linClrLst>
    <dgm:effectClrLst/>
    <dgm:txLinClrLst/>
    <dgm:txFillClrLst/>
    <dgm:txEffectClrLst/>
  </dgm:styleLbl>
  <dgm:styleLbl name="node1">
    <dgm:fillClrLst meth="repeat">
      <a:schemeClr val="dk2"/>
    </dgm:fillClrLst>
    <dgm:linClrLst meth="repeat">
      <a:schemeClr val="lt2"/>
    </dgm:linClrLst>
    <dgm:effectClrLst/>
    <dgm:txLinClrLst/>
    <dgm:txFillClrLst/>
    <dgm:txEffectClrLst/>
  </dgm:styleLbl>
  <dgm:styleLbl name="lnNode1">
    <dgm:fillClrLst meth="repeat">
      <a:schemeClr val="dk2"/>
    </dgm:fillClrLst>
    <dgm:linClrLst meth="repeat">
      <a:schemeClr val="lt2"/>
    </dgm:linClrLst>
    <dgm:effectClrLst/>
    <dgm:txLinClrLst/>
    <dgm:txFillClrLst/>
    <dgm:txEffectClrLst/>
  </dgm:styleLbl>
  <dgm:styleLbl name="vennNode1">
    <dgm:fillClrLst meth="repeat">
      <a:schemeClr val="dk2">
        <a:alpha val="50000"/>
      </a:schemeClr>
    </dgm:fillClrLst>
    <dgm:linClrLst meth="repeat">
      <a:schemeClr val="lt2"/>
    </dgm:linClrLst>
    <dgm:effectClrLst/>
    <dgm:txLinClrLst/>
    <dgm:txFillClrLst/>
    <dgm:txEffectClrLst/>
  </dgm:styleLbl>
  <dgm:styleLbl name="node2">
    <dgm:fillClrLst meth="repeat">
      <a:schemeClr val="dk2"/>
    </dgm:fillClrLst>
    <dgm:linClrLst meth="repeat">
      <a:schemeClr val="lt2"/>
    </dgm:linClrLst>
    <dgm:effectClrLst/>
    <dgm:txLinClrLst/>
    <dgm:txFillClrLst/>
    <dgm:txEffectClrLst/>
  </dgm:styleLbl>
  <dgm:styleLbl name="node3">
    <dgm:fillClrLst meth="repeat">
      <a:schemeClr val="dk2"/>
    </dgm:fillClrLst>
    <dgm:linClrLst meth="repeat">
      <a:schemeClr val="lt2"/>
    </dgm:linClrLst>
    <dgm:effectClrLst/>
    <dgm:txLinClrLst/>
    <dgm:txFillClrLst/>
    <dgm:txEffectClrLst/>
  </dgm:styleLbl>
  <dgm:styleLbl name="node4">
    <dgm:fillClrLst meth="repeat">
      <a:schemeClr val="dk2"/>
    </dgm:fillClrLst>
    <dgm:linClrLst meth="repeat">
      <a:schemeClr val="lt2"/>
    </dgm:linClrLst>
    <dgm:effectClrLst/>
    <dgm:txLinClrLst/>
    <dgm:txFillClrLst/>
    <dgm:txEffectClrLst/>
  </dgm:styleLbl>
  <dgm:styleLbl name="fgImgPlace1">
    <dgm:fillClrLst meth="repeat">
      <a:schemeClr val="dk2">
        <a:tint val="50000"/>
      </a:schemeClr>
    </dgm:fillClrLst>
    <dgm:linClrLst meth="repeat">
      <a:schemeClr val="lt2"/>
    </dgm:linClrLst>
    <dgm:effectClrLst/>
    <dgm:txLinClrLst/>
    <dgm:txFillClrLst meth="repeat">
      <a:schemeClr val="lt2"/>
    </dgm:txFillClrLst>
    <dgm:txEffectClrLst/>
  </dgm:styleLbl>
  <dgm:styleLbl name="alignImgPlace1">
    <dgm:fillClrLst meth="repeat">
      <a:schemeClr val="dk2">
        <a:tint val="50000"/>
      </a:schemeClr>
    </dgm:fillClrLst>
    <dgm:linClrLst meth="repeat">
      <a:schemeClr val="dk2">
        <a:shade val="80000"/>
      </a:schemeClr>
    </dgm:linClrLst>
    <dgm:effectClrLst/>
    <dgm:txLinClrLst/>
    <dgm:txFillClrLst meth="repeat">
      <a:schemeClr val="lt2"/>
    </dgm:txFillClrLst>
    <dgm:txEffectClrLst/>
  </dgm:styleLbl>
  <dgm:styleLbl name="bgImgPlace1">
    <dgm:fillClrLst meth="repeat">
      <a:schemeClr val="dk2">
        <a:tint val="50000"/>
      </a:schemeClr>
    </dgm:fillClrLst>
    <dgm:linClrLst meth="repeat">
      <a:schemeClr val="dk2">
        <a:shade val="80000"/>
      </a:schemeClr>
    </dgm:linClrLst>
    <dgm:effectClrLst/>
    <dgm:txLinClrLst/>
    <dgm:txFillClrLst meth="repeat">
      <a:schemeClr val="lt2"/>
    </dgm:txFillClrLst>
    <dgm:txEffectClrLst/>
  </dgm:styleLbl>
  <dgm:styleLbl name="sibTrans2D1">
    <dgm:fillClrLst meth="repeat">
      <a:schemeClr val="dk2">
        <a:tint val="60000"/>
      </a:schemeClr>
    </dgm:fillClrLst>
    <dgm:linClrLst meth="repeat">
      <a:schemeClr val="dk2">
        <a:tint val="60000"/>
      </a:schemeClr>
    </dgm:linClrLst>
    <dgm:effectClrLst/>
    <dgm:txLinClrLst/>
    <dgm:txFillClrLst/>
    <dgm:txEffectClrLst/>
  </dgm:styleLbl>
  <dgm:styleLbl name="fgSibTrans2D1">
    <dgm:fillClrLst meth="repeat">
      <a:schemeClr val="dk2">
        <a:tint val="60000"/>
      </a:schemeClr>
    </dgm:fillClrLst>
    <dgm:linClrLst meth="repeat">
      <a:schemeClr val="dk2">
        <a:tint val="60000"/>
      </a:schemeClr>
    </dgm:linClrLst>
    <dgm:effectClrLst/>
    <dgm:txLinClrLst/>
    <dgm:txFillClrLst/>
    <dgm:txEffectClrLst/>
  </dgm:styleLbl>
  <dgm:styleLbl name="bgSibTrans2D1">
    <dgm:fillClrLst meth="repeat">
      <a:schemeClr val="dk2">
        <a:tint val="60000"/>
      </a:schemeClr>
    </dgm:fillClrLst>
    <dgm:linClrLst meth="repeat">
      <a:schemeClr val="dk2">
        <a:tint val="60000"/>
      </a:schemeClr>
    </dgm:linClrLst>
    <dgm:effectClrLst/>
    <dgm:txLinClrLst/>
    <dgm:txFillClrLst/>
    <dgm:txEffectClrLst/>
  </dgm:styleLbl>
  <dgm:styleLbl name="sibTrans1D1">
    <dgm:fillClrLst meth="repeat">
      <a:schemeClr val="dk2"/>
    </dgm:fillClrLst>
    <dgm:linClrLst meth="repeat">
      <a:schemeClr val="dk2"/>
    </dgm:linClrLst>
    <dgm:effectClrLst/>
    <dgm:txLinClrLst/>
    <dgm:txFillClrLst meth="repeat">
      <a:schemeClr val="lt2"/>
    </dgm:txFillClrLst>
    <dgm:txEffectClrLst/>
  </dgm:styleLbl>
  <dgm:styleLbl name="callout">
    <dgm:fillClrLst meth="repeat">
      <a:schemeClr val="dk2"/>
    </dgm:fillClrLst>
    <dgm:linClrLst meth="repeat">
      <a:schemeClr val="dk2">
        <a:tint val="50000"/>
      </a:schemeClr>
    </dgm:linClrLst>
    <dgm:effectClrLst/>
    <dgm:txLinClrLst/>
    <dgm:txFillClrLst meth="repeat">
      <a:schemeClr val="lt2"/>
    </dgm:txFillClrLst>
    <dgm:txEffectClrLst/>
  </dgm:styleLbl>
  <dgm:styleLbl name="asst0">
    <dgm:fillClrLst meth="repeat">
      <a:schemeClr val="dk2"/>
    </dgm:fillClrLst>
    <dgm:linClrLst meth="repeat">
      <a:schemeClr val="lt2"/>
    </dgm:linClrLst>
    <dgm:effectClrLst/>
    <dgm:txLinClrLst/>
    <dgm:txFillClrLst/>
    <dgm:txEffectClrLst/>
  </dgm:styleLbl>
  <dgm:styleLbl name="asst1">
    <dgm:fillClrLst meth="repeat">
      <a:schemeClr val="dk2"/>
    </dgm:fillClrLst>
    <dgm:linClrLst meth="repeat">
      <a:schemeClr val="lt2"/>
    </dgm:linClrLst>
    <dgm:effectClrLst/>
    <dgm:txLinClrLst/>
    <dgm:txFillClrLst/>
    <dgm:txEffectClrLst/>
  </dgm:styleLbl>
  <dgm:styleLbl name="asst2">
    <dgm:fillClrLst meth="repeat">
      <a:schemeClr val="dk2"/>
    </dgm:fillClrLst>
    <dgm:linClrLst meth="repeat">
      <a:schemeClr val="lt2"/>
    </dgm:linClrLst>
    <dgm:effectClrLst/>
    <dgm:txLinClrLst/>
    <dgm:txFillClrLst/>
    <dgm:txEffectClrLst/>
  </dgm:styleLbl>
  <dgm:styleLbl name="asst3">
    <dgm:fillClrLst meth="repeat">
      <a:schemeClr val="dk2"/>
    </dgm:fillClrLst>
    <dgm:linClrLst meth="repeat">
      <a:schemeClr val="lt2"/>
    </dgm:linClrLst>
    <dgm:effectClrLst/>
    <dgm:txLinClrLst/>
    <dgm:txFillClrLst/>
    <dgm:txEffectClrLst/>
  </dgm:styleLbl>
  <dgm:styleLbl name="asst4">
    <dgm:fillClrLst meth="repeat">
      <a:schemeClr val="dk2"/>
    </dgm:fillClrLst>
    <dgm:linClrLst meth="repeat">
      <a:schemeClr val="lt2"/>
    </dgm:linClrLst>
    <dgm:effectClrLst/>
    <dgm:txLinClrLst/>
    <dgm:txFillClrLst/>
    <dgm:txEffectClrLst/>
  </dgm:styleLbl>
  <dgm:styleLbl name="parChTrans2D1">
    <dgm:fillClrLst meth="repeat">
      <a:schemeClr val="dk2">
        <a:tint val="60000"/>
      </a:schemeClr>
    </dgm:fillClrLst>
    <dgm:linClrLst meth="repeat">
      <a:schemeClr val="dk2">
        <a:tint val="60000"/>
      </a:schemeClr>
    </dgm:linClrLst>
    <dgm:effectClrLst/>
    <dgm:txLinClrLst/>
    <dgm:txFillClrLst meth="repeat">
      <a:schemeClr val="lt2"/>
    </dgm:txFillClrLst>
    <dgm:txEffectClrLst/>
  </dgm:styleLbl>
  <dgm:styleLbl name="parChTrans2D2">
    <dgm:fillClrLst meth="repeat">
      <a:schemeClr val="dk2"/>
    </dgm:fillClrLst>
    <dgm:linClrLst meth="repeat">
      <a:schemeClr val="dk2"/>
    </dgm:linClrLst>
    <dgm:effectClrLst/>
    <dgm:txLinClrLst/>
    <dgm:txFillClrLst meth="repeat">
      <a:schemeClr val="lt2"/>
    </dgm:txFillClrLst>
    <dgm:txEffectClrLst/>
  </dgm:styleLbl>
  <dgm:styleLbl name="parChTrans2D3">
    <dgm:fillClrLst meth="repeat">
      <a:schemeClr val="dk2"/>
    </dgm:fillClrLst>
    <dgm:linClrLst meth="repeat">
      <a:schemeClr val="dk2"/>
    </dgm:linClrLst>
    <dgm:effectClrLst/>
    <dgm:txLinClrLst/>
    <dgm:txFillClrLst meth="repeat">
      <a:schemeClr val="lt2"/>
    </dgm:txFillClrLst>
    <dgm:txEffectClrLst/>
  </dgm:styleLbl>
  <dgm:styleLbl name="parChTrans2D4">
    <dgm:fillClrLst meth="repeat">
      <a:schemeClr val="dk2"/>
    </dgm:fillClrLst>
    <dgm:linClrLst meth="repeat">
      <a:schemeClr val="dk2"/>
    </dgm:linClrLst>
    <dgm:effectClrLst/>
    <dgm:txLinClrLst/>
    <dgm:txFillClrLst meth="repeat">
      <a:schemeClr val="lt2"/>
    </dgm:txFillClrLst>
    <dgm:txEffectClrLst/>
  </dgm:styleLbl>
  <dgm:styleLbl name="parChTrans1D1">
    <dgm:fillClrLst meth="repeat">
      <a:schemeClr val="dk2"/>
    </dgm:fillClrLst>
    <dgm:linClrLst meth="repeat">
      <a:schemeClr val="dk2">
        <a:shade val="60000"/>
      </a:schemeClr>
    </dgm:linClrLst>
    <dgm:effectClrLst/>
    <dgm:txLinClrLst/>
    <dgm:txFillClrLst meth="repeat">
      <a:schemeClr val="tx1"/>
    </dgm:txFillClrLst>
    <dgm:txEffectClrLst/>
  </dgm:styleLbl>
  <dgm:styleLbl name="parChTrans1D2">
    <dgm:fillClrLst meth="repeat">
      <a:schemeClr val="dk2"/>
    </dgm:fillClrLst>
    <dgm:linClrLst meth="repeat">
      <a:schemeClr val="dk2">
        <a:shade val="60000"/>
      </a:schemeClr>
    </dgm:linClrLst>
    <dgm:effectClrLst/>
    <dgm:txLinClrLst/>
    <dgm:txFillClrLst meth="repeat">
      <a:schemeClr val="tx1"/>
    </dgm:txFillClrLst>
    <dgm:txEffectClrLst/>
  </dgm:styleLbl>
  <dgm:styleLbl name="parChTrans1D3">
    <dgm:fillClrLst meth="repeat">
      <a:schemeClr val="dk2"/>
    </dgm:fillClrLst>
    <dgm:linClrLst meth="repeat">
      <a:schemeClr val="dk2">
        <a:shade val="80000"/>
      </a:schemeClr>
    </dgm:linClrLst>
    <dgm:effectClrLst/>
    <dgm:txLinClrLst/>
    <dgm:txFillClrLst meth="repeat">
      <a:schemeClr val="tx1"/>
    </dgm:txFillClrLst>
    <dgm:txEffectClrLst/>
  </dgm:styleLbl>
  <dgm:styleLbl name="parChTrans1D4">
    <dgm:fillClrLst meth="repeat">
      <a:schemeClr val="dk2"/>
    </dgm:fillClrLst>
    <dgm:linClrLst meth="repeat">
      <a:schemeClr val="dk2">
        <a:shade val="80000"/>
      </a:schemeClr>
    </dgm:linClrLst>
    <dgm:effectClrLst/>
    <dgm:txLinClrLst/>
    <dgm:txFillClrLst meth="repeat">
      <a:schemeClr val="tx1"/>
    </dgm:txFillClrLst>
    <dgm:txEffectClrLst/>
  </dgm:styleLbl>
  <dgm:styleLbl name="fgAcc1">
    <dgm:fillClrLst meth="repeat">
      <a:schemeClr val="lt2">
        <a:alpha val="90000"/>
      </a:schemeClr>
    </dgm:fillClrLst>
    <dgm:linClrLst meth="repeat">
      <a:schemeClr val="dk2"/>
    </dgm:linClrLst>
    <dgm:effectClrLst/>
    <dgm:txLinClrLst/>
    <dgm:txFillClrLst meth="repeat">
      <a:schemeClr val="dk1"/>
    </dgm:txFillClrLst>
    <dgm:txEffectClrLst/>
  </dgm:styleLbl>
  <dgm:styleLbl name="conFgAcc1">
    <dgm:fillClrLst meth="repeat">
      <a:schemeClr val="lt2">
        <a:alpha val="90000"/>
      </a:schemeClr>
    </dgm:fillClrLst>
    <dgm:linClrLst meth="repeat">
      <a:schemeClr val="dk2"/>
    </dgm:linClrLst>
    <dgm:effectClrLst/>
    <dgm:txLinClrLst/>
    <dgm:txFillClrLst meth="repeat">
      <a:schemeClr val="dk1"/>
    </dgm:txFillClrLst>
    <dgm:txEffectClrLst/>
  </dgm:styleLbl>
  <dgm:styleLbl name="alignAcc1">
    <dgm:fillClrLst meth="repeat">
      <a:schemeClr val="lt2">
        <a:alpha val="90000"/>
      </a:schemeClr>
    </dgm:fillClrLst>
    <dgm:linClrLst meth="repeat">
      <a:schemeClr val="dk2"/>
    </dgm:linClrLst>
    <dgm:effectClrLst/>
    <dgm:txLinClrLst/>
    <dgm:txFillClrLst meth="repeat">
      <a:schemeClr val="dk1"/>
    </dgm:txFillClrLst>
    <dgm:txEffectClrLst/>
  </dgm:styleLbl>
  <dgm:styleLbl name="trAlignAcc1">
    <dgm:fillClrLst meth="repeat">
      <a:schemeClr val="lt2">
        <a:alpha val="40000"/>
      </a:schemeClr>
    </dgm:fillClrLst>
    <dgm:linClrLst meth="repeat">
      <a:schemeClr val="dk2"/>
    </dgm:linClrLst>
    <dgm:effectClrLst/>
    <dgm:txLinClrLst/>
    <dgm:txFillClrLst meth="repeat">
      <a:schemeClr val="dk1"/>
    </dgm:txFillClrLst>
    <dgm:txEffectClrLst/>
  </dgm:styleLbl>
  <dgm:styleLbl name="bgAcc1">
    <dgm:fillClrLst meth="repeat">
      <a:schemeClr val="lt2">
        <a:alpha val="90000"/>
      </a:schemeClr>
    </dgm:fillClrLst>
    <dgm:linClrLst meth="repeat">
      <a:schemeClr val="dk2"/>
    </dgm:linClrLst>
    <dgm:effectClrLst/>
    <dgm:txLinClrLst/>
    <dgm:txFillClrLst meth="repeat">
      <a:schemeClr val="dk1"/>
    </dgm:txFillClrLst>
    <dgm:txEffectClrLst/>
  </dgm:styleLbl>
  <dgm:styleLbl name="solidFgAcc1">
    <dgm:fillClrLst meth="repeat">
      <a:schemeClr val="lt2"/>
    </dgm:fillClrLst>
    <dgm:linClrLst meth="repeat">
      <a:schemeClr val="dk2"/>
    </dgm:linClrLst>
    <dgm:effectClrLst/>
    <dgm:txLinClrLst/>
    <dgm:txFillClrLst meth="repeat">
      <a:schemeClr val="dk1"/>
    </dgm:txFillClrLst>
    <dgm:txEffectClrLst/>
  </dgm:styleLbl>
  <dgm:styleLbl name="solidAlignAcc1">
    <dgm:fillClrLst meth="repeat">
      <a:schemeClr val="lt2"/>
    </dgm:fillClrLst>
    <dgm:linClrLst meth="repeat">
      <a:schemeClr val="dk2"/>
    </dgm:linClrLst>
    <dgm:effectClrLst/>
    <dgm:txLinClrLst/>
    <dgm:txFillClrLst meth="repeat">
      <a:schemeClr val="dk1"/>
    </dgm:txFillClrLst>
    <dgm:txEffectClrLst/>
  </dgm:styleLbl>
  <dgm:styleLbl name="solidBgAcc1">
    <dgm:fillClrLst meth="repeat">
      <a:schemeClr val="lt2"/>
    </dgm:fillClrLst>
    <dgm:linClrLst meth="repeat">
      <a:schemeClr val="dk2"/>
    </dgm:linClrLst>
    <dgm:effectClrLst/>
    <dgm:txLinClrLst/>
    <dgm:txFillClrLst meth="repeat">
      <a:schemeClr val="dk1"/>
    </dgm:txFillClrLst>
    <dgm:txEffectClrLst/>
  </dgm:styleLbl>
  <dgm:styleLbl name="fgAccFollowNode1">
    <dgm:fillClrLst meth="repeat">
      <a:schemeClr val="dk2">
        <a:alpha val="90000"/>
        <a:tint val="40000"/>
      </a:schemeClr>
    </dgm:fillClrLst>
    <dgm:linClrLst meth="repeat">
      <a:schemeClr val="dk2">
        <a:alpha val="90000"/>
        <a:tint val="40000"/>
      </a:schemeClr>
    </dgm:linClrLst>
    <dgm:effectClrLst/>
    <dgm:txLinClrLst/>
    <dgm:txFillClrLst meth="repeat">
      <a:schemeClr val="dk1"/>
    </dgm:txFillClrLst>
    <dgm:txEffectClrLst/>
  </dgm:styleLbl>
  <dgm:styleLbl name="alignAccFollowNode1">
    <dgm:fillClrLst meth="repeat">
      <a:schemeClr val="dk2">
        <a:alpha val="90000"/>
        <a:tint val="40000"/>
      </a:schemeClr>
    </dgm:fillClrLst>
    <dgm:linClrLst meth="repeat">
      <a:schemeClr val="dk2">
        <a:alpha val="90000"/>
        <a:tint val="40000"/>
      </a:schemeClr>
    </dgm:linClrLst>
    <dgm:effectClrLst/>
    <dgm:txLinClrLst/>
    <dgm:txFillClrLst meth="repeat">
      <a:schemeClr val="dk1"/>
    </dgm:txFillClrLst>
    <dgm:txEffectClrLst/>
  </dgm:styleLbl>
  <dgm:styleLbl name="bgAccFollowNode1">
    <dgm:fillClrLst meth="repeat">
      <a:schemeClr val="dk2">
        <a:alpha val="90000"/>
        <a:tint val="40000"/>
      </a:schemeClr>
    </dgm:fillClrLst>
    <dgm:linClrLst meth="repeat">
      <a:schemeClr val="dk2">
        <a:alpha val="90000"/>
        <a:tint val="40000"/>
      </a:schemeClr>
    </dgm:linClrLst>
    <dgm:effectClrLst/>
    <dgm:txLinClrLst/>
    <dgm:txFillClrLst meth="repeat">
      <a:schemeClr val="dk1"/>
    </dgm:txFillClrLst>
    <dgm:txEffectClrLst/>
  </dgm:styleLbl>
  <dgm:styleLbl name="fgAcc0">
    <dgm:fillClrLst meth="repeat">
      <a:schemeClr val="lt2">
        <a:alpha val="90000"/>
      </a:schemeClr>
    </dgm:fillClrLst>
    <dgm:linClrLst meth="repeat">
      <a:schemeClr val="dk2"/>
    </dgm:linClrLst>
    <dgm:effectClrLst/>
    <dgm:txLinClrLst/>
    <dgm:txFillClrLst meth="repeat">
      <a:schemeClr val="dk1"/>
    </dgm:txFillClrLst>
    <dgm:txEffectClrLst/>
  </dgm:styleLbl>
  <dgm:styleLbl name="fgAcc2">
    <dgm:fillClrLst meth="repeat">
      <a:schemeClr val="lt2">
        <a:alpha val="90000"/>
      </a:schemeClr>
    </dgm:fillClrLst>
    <dgm:linClrLst meth="repeat">
      <a:schemeClr val="dk2"/>
    </dgm:linClrLst>
    <dgm:effectClrLst/>
    <dgm:txLinClrLst/>
    <dgm:txFillClrLst meth="repeat">
      <a:schemeClr val="dk1"/>
    </dgm:txFillClrLst>
    <dgm:txEffectClrLst/>
  </dgm:styleLbl>
  <dgm:styleLbl name="fgAcc3">
    <dgm:fillClrLst meth="repeat">
      <a:schemeClr val="lt2">
        <a:alpha val="90000"/>
      </a:schemeClr>
    </dgm:fillClrLst>
    <dgm:linClrLst meth="repeat">
      <a:schemeClr val="dk2"/>
    </dgm:linClrLst>
    <dgm:effectClrLst/>
    <dgm:txLinClrLst/>
    <dgm:txFillClrLst meth="repeat">
      <a:schemeClr val="dk1"/>
    </dgm:txFillClrLst>
    <dgm:txEffectClrLst/>
  </dgm:styleLbl>
  <dgm:styleLbl name="fgAcc4">
    <dgm:fillClrLst meth="repeat">
      <a:schemeClr val="lt2">
        <a:alpha val="90000"/>
      </a:schemeClr>
    </dgm:fillClrLst>
    <dgm:linClrLst meth="repeat">
      <a:schemeClr val="dk2"/>
    </dgm:linClrLst>
    <dgm:effectClrLst/>
    <dgm:txLinClrLst/>
    <dgm:txFillClrLst meth="repeat">
      <a:schemeClr val="dk1"/>
    </dgm:txFillClrLst>
    <dgm:txEffectClrLst/>
  </dgm:styleLbl>
  <dgm:styleLbl name="bgShp">
    <dgm:fillClrLst meth="repeat">
      <a:schemeClr val="dk2">
        <a:tint val="40000"/>
      </a:schemeClr>
    </dgm:fillClrLst>
    <dgm:linClrLst meth="repeat">
      <a:schemeClr val="dk2"/>
    </dgm:linClrLst>
    <dgm:effectClrLst/>
    <dgm:txLinClrLst/>
    <dgm:txFillClrLst meth="repeat">
      <a:schemeClr val="dk1"/>
    </dgm:txFillClrLst>
    <dgm:txEffectClrLst/>
  </dgm:styleLbl>
  <dgm:styleLbl name="dkBgShp">
    <dgm:fillClrLst meth="repeat">
      <a:schemeClr val="dk2">
        <a:shade val="80000"/>
      </a:schemeClr>
    </dgm:fillClrLst>
    <dgm:linClrLst meth="repeat">
      <a:schemeClr val="dk2"/>
    </dgm:linClrLst>
    <dgm:effectClrLst/>
    <dgm:txLinClrLst/>
    <dgm:txFillClrLst meth="repeat">
      <a:schemeClr val="lt1"/>
    </dgm:txFillClrLst>
    <dgm:txEffectClrLst/>
  </dgm:styleLbl>
  <dgm:styleLbl name="trBgShp">
    <dgm:fillClrLst meth="repeat">
      <a:schemeClr val="dk2">
        <a:tint val="50000"/>
        <a:alpha val="40000"/>
      </a:schemeClr>
    </dgm:fillClrLst>
    <dgm:linClrLst meth="repeat">
      <a:schemeClr val="dk2"/>
    </dgm:linClrLst>
    <dgm:effectClrLst/>
    <dgm:txLinClrLst/>
    <dgm:txFillClrLst meth="repeat">
      <a:schemeClr val="lt1"/>
    </dgm:txFillClrLst>
    <dgm:txEffectClrLst/>
  </dgm:styleLbl>
  <dgm:styleLbl name="fgShp">
    <dgm:fillClrLst meth="repeat">
      <a:schemeClr val="dk2">
        <a:tint val="60000"/>
      </a:schemeClr>
    </dgm:fillClrLst>
    <dgm:linClrLst meth="repeat">
      <a:schemeClr val="lt2"/>
    </dgm:linClrLst>
    <dgm:effectClrLst/>
    <dgm:txLinClrLst/>
    <dgm:txFillClrLst meth="repeat">
      <a:schemeClr val="dk1"/>
    </dgm:txFillClrLst>
    <dgm:txEffectClrLst/>
  </dgm:styleLbl>
  <dgm:styleLbl name="revTx">
    <dgm:fillClrLst meth="repeat">
      <a:schemeClr val="lt2">
        <a:alpha val="0"/>
      </a:schemeClr>
    </dgm:fillClrLst>
    <dgm:linClrLst meth="repeat">
      <a:schemeClr val="dk1">
        <a:alpha val="0"/>
      </a:schemeClr>
    </dgm:linClrLst>
    <dgm:effectClrLst/>
    <dgm:txLinClrLst/>
    <dgm:txFillClrLst meth="repeat">
      <a:schemeClr val="tx1"/>
    </dgm:txFillClrLst>
    <dgm:txEffectClrLst/>
  </dgm:styleLbl>
</dgm:colorsDef>
</file>

<file path=ppt/diagrams/data1.xml><?xml version="1.0" encoding="utf-8"?>
<dgm:dataModel xmlns:dgm="http://schemas.openxmlformats.org/drawingml/2006/diagram" xmlns:a="http://schemas.openxmlformats.org/drawingml/2006/main">
  <dgm:ptLst>
    <dgm:pt modelId="{09255DE8-8B59-488E-9144-FA63BC2B635E}" type="doc">
      <dgm:prSet loTypeId="urn:microsoft.com/office/officeart/2005/8/layout/pyramid2" loCatId="pyramid" qsTypeId="urn:microsoft.com/office/officeart/2005/8/quickstyle/simple1" qsCatId="simple" csTypeId="urn:microsoft.com/office/officeart/2005/8/colors/accent0_3" csCatId="mainScheme" phldr="1"/>
      <dgm:spPr/>
      <dgm:t>
        <a:bodyPr/>
        <a:lstStyle/>
        <a:p>
          <a:endParaRPr lang="en-CA"/>
        </a:p>
      </dgm:t>
    </dgm:pt>
    <dgm:pt modelId="{951C2E06-F720-4DC0-B43C-6251C37C9763}">
      <dgm:prSet custT="1"/>
      <dgm:spPr/>
      <dgm:t>
        <a:bodyPr/>
        <a:lstStyle/>
        <a:p>
          <a:r>
            <a:rPr lang="en-CA" sz="1800" b="1" i="0" spc="0" baseline="0" dirty="0"/>
            <a:t>Site-Optimization</a:t>
          </a:r>
        </a:p>
      </dgm:t>
    </dgm:pt>
    <dgm:pt modelId="{D56A40B6-92FD-40D7-8E24-4CDF9BF26151}" type="parTrans" cxnId="{219C978A-ADEA-466F-A060-92F6DE67E2BD}">
      <dgm:prSet/>
      <dgm:spPr/>
      <dgm:t>
        <a:bodyPr/>
        <a:lstStyle/>
        <a:p>
          <a:endParaRPr lang="en-CA"/>
        </a:p>
      </dgm:t>
    </dgm:pt>
    <dgm:pt modelId="{9829D6B8-58CE-433E-ABD6-D65D8629B192}" type="sibTrans" cxnId="{219C978A-ADEA-466F-A060-92F6DE67E2BD}">
      <dgm:prSet/>
      <dgm:spPr/>
      <dgm:t>
        <a:bodyPr/>
        <a:lstStyle/>
        <a:p>
          <a:endParaRPr lang="en-CA"/>
        </a:p>
      </dgm:t>
    </dgm:pt>
    <dgm:pt modelId="{E6DA1C23-88B5-4DA0-901B-668D33A3E1F2}">
      <dgm:prSet custT="1"/>
      <dgm:spPr/>
      <dgm:t>
        <a:bodyPr/>
        <a:lstStyle/>
        <a:p>
          <a:r>
            <a:rPr lang="en-CA" sz="1800" b="1" i="0" spc="0" baseline="0" dirty="0"/>
            <a:t>Heritage Conservation</a:t>
          </a:r>
        </a:p>
      </dgm:t>
    </dgm:pt>
    <dgm:pt modelId="{B58ECCF9-E70D-42AB-BA1B-0B82173CE43E}" type="parTrans" cxnId="{6BC1A75B-026F-424C-A294-A41CBC2378F8}">
      <dgm:prSet/>
      <dgm:spPr/>
      <dgm:t>
        <a:bodyPr/>
        <a:lstStyle/>
        <a:p>
          <a:endParaRPr lang="en-CA"/>
        </a:p>
      </dgm:t>
    </dgm:pt>
    <dgm:pt modelId="{D570D457-D3E3-4579-8D8D-D1DB4B765690}" type="sibTrans" cxnId="{6BC1A75B-026F-424C-A294-A41CBC2378F8}">
      <dgm:prSet/>
      <dgm:spPr/>
      <dgm:t>
        <a:bodyPr/>
        <a:lstStyle/>
        <a:p>
          <a:endParaRPr lang="en-CA"/>
        </a:p>
      </dgm:t>
    </dgm:pt>
    <dgm:pt modelId="{174F77FE-AD1E-4E07-B003-28D653841E29}">
      <dgm:prSet custT="1"/>
      <dgm:spPr/>
      <dgm:t>
        <a:bodyPr/>
        <a:lstStyle/>
        <a:p>
          <a:r>
            <a:rPr lang="en-CA" sz="1800" b="1" i="0" spc="0" baseline="0" dirty="0"/>
            <a:t>Passive Solar</a:t>
          </a:r>
        </a:p>
      </dgm:t>
    </dgm:pt>
    <dgm:pt modelId="{8C84CC06-83FC-4DA5-B403-D8856640F1C2}" type="parTrans" cxnId="{07CEFE6B-C29C-483C-B8B0-1E1BD0041E31}">
      <dgm:prSet/>
      <dgm:spPr/>
      <dgm:t>
        <a:bodyPr/>
        <a:lstStyle/>
        <a:p>
          <a:endParaRPr lang="en-CA"/>
        </a:p>
      </dgm:t>
    </dgm:pt>
    <dgm:pt modelId="{B938FA21-FCA6-4D09-80E1-A35C227C5741}" type="sibTrans" cxnId="{07CEFE6B-C29C-483C-B8B0-1E1BD0041E31}">
      <dgm:prSet/>
      <dgm:spPr/>
      <dgm:t>
        <a:bodyPr/>
        <a:lstStyle/>
        <a:p>
          <a:endParaRPr lang="en-CA"/>
        </a:p>
      </dgm:t>
    </dgm:pt>
    <dgm:pt modelId="{9C1C9609-808A-4AB8-AABC-4276359236B7}">
      <dgm:prSet custT="1"/>
      <dgm:spPr/>
      <dgm:t>
        <a:bodyPr/>
        <a:lstStyle/>
        <a:p>
          <a:r>
            <a:rPr lang="en-CA" sz="1800" b="1" i="0" spc="0" baseline="0" dirty="0"/>
            <a:t>Deep Overhangs</a:t>
          </a:r>
        </a:p>
      </dgm:t>
    </dgm:pt>
    <dgm:pt modelId="{9CCA239D-BD3D-4073-8703-EBC4D179C6C2}" type="parTrans" cxnId="{88980AE4-5F48-48C1-8CA0-20DF952CECD3}">
      <dgm:prSet/>
      <dgm:spPr/>
      <dgm:t>
        <a:bodyPr/>
        <a:lstStyle/>
        <a:p>
          <a:endParaRPr lang="en-CA"/>
        </a:p>
      </dgm:t>
    </dgm:pt>
    <dgm:pt modelId="{278F20B0-A326-4743-8952-6942C36B1E6E}" type="sibTrans" cxnId="{88980AE4-5F48-48C1-8CA0-20DF952CECD3}">
      <dgm:prSet/>
      <dgm:spPr/>
      <dgm:t>
        <a:bodyPr/>
        <a:lstStyle/>
        <a:p>
          <a:endParaRPr lang="en-CA"/>
        </a:p>
      </dgm:t>
    </dgm:pt>
    <dgm:pt modelId="{1001DEA6-DD53-4240-96D1-EDAA240076E7}">
      <dgm:prSet custT="1"/>
      <dgm:spPr/>
      <dgm:t>
        <a:bodyPr/>
        <a:lstStyle/>
        <a:p>
          <a:r>
            <a:rPr lang="en-CA" sz="1800" b="1" i="0" spc="0" baseline="0" dirty="0"/>
            <a:t>Natural Cross-Ventilation</a:t>
          </a:r>
        </a:p>
      </dgm:t>
    </dgm:pt>
    <dgm:pt modelId="{20D80AF3-9DC1-42A2-8F89-492B33369230}" type="parTrans" cxnId="{5EE613DF-A264-485A-A073-8A6512A191B6}">
      <dgm:prSet/>
      <dgm:spPr/>
      <dgm:t>
        <a:bodyPr/>
        <a:lstStyle/>
        <a:p>
          <a:endParaRPr lang="en-CA"/>
        </a:p>
      </dgm:t>
    </dgm:pt>
    <dgm:pt modelId="{ADB208F3-65AD-43E7-8F11-B38827095822}" type="sibTrans" cxnId="{5EE613DF-A264-485A-A073-8A6512A191B6}">
      <dgm:prSet/>
      <dgm:spPr/>
      <dgm:t>
        <a:bodyPr/>
        <a:lstStyle/>
        <a:p>
          <a:endParaRPr lang="en-CA"/>
        </a:p>
      </dgm:t>
    </dgm:pt>
    <dgm:pt modelId="{05F8C9BC-8484-480A-90E6-39A8BBB1C6E1}">
      <dgm:prSet custT="1"/>
      <dgm:spPr/>
      <dgm:t>
        <a:bodyPr/>
        <a:lstStyle/>
        <a:p>
          <a:r>
            <a:rPr lang="en-CA" sz="1800" b="1" i="0" spc="0" baseline="0" dirty="0"/>
            <a:t>Re-Use</a:t>
          </a:r>
        </a:p>
      </dgm:t>
    </dgm:pt>
    <dgm:pt modelId="{A868C9C5-18BE-4E14-9775-E1C27D5C3FE4}" type="parTrans" cxnId="{2B0D7184-B6CB-422C-8EA9-B0D09A2171CD}">
      <dgm:prSet/>
      <dgm:spPr/>
      <dgm:t>
        <a:bodyPr/>
        <a:lstStyle/>
        <a:p>
          <a:endParaRPr lang="en-CA"/>
        </a:p>
      </dgm:t>
    </dgm:pt>
    <dgm:pt modelId="{825FB968-F7D5-4090-83EA-46ABF00F9568}" type="sibTrans" cxnId="{2B0D7184-B6CB-422C-8EA9-B0D09A2171CD}">
      <dgm:prSet/>
      <dgm:spPr/>
      <dgm:t>
        <a:bodyPr/>
        <a:lstStyle/>
        <a:p>
          <a:endParaRPr lang="en-CA"/>
        </a:p>
      </dgm:t>
    </dgm:pt>
    <dgm:pt modelId="{D6B02436-A642-4D1C-A80A-C69C0A345812}">
      <dgm:prSet custT="1"/>
      <dgm:spPr/>
      <dgm:t>
        <a:bodyPr/>
        <a:lstStyle/>
        <a:p>
          <a:r>
            <a:rPr lang="en-CA" sz="1800" b="1" i="0" spc="0" baseline="0" dirty="0"/>
            <a:t>Green Roof</a:t>
          </a:r>
        </a:p>
      </dgm:t>
    </dgm:pt>
    <dgm:pt modelId="{9687764A-1BC6-490A-B88F-6096A280B9D5}" type="parTrans" cxnId="{F031D004-4C0F-44B2-9F86-BC0C1E956231}">
      <dgm:prSet/>
      <dgm:spPr/>
      <dgm:t>
        <a:bodyPr/>
        <a:lstStyle/>
        <a:p>
          <a:endParaRPr lang="en-CA"/>
        </a:p>
      </dgm:t>
    </dgm:pt>
    <dgm:pt modelId="{288617C4-5DF8-4379-B5C8-40A9F9BDBF93}" type="sibTrans" cxnId="{F031D004-4C0F-44B2-9F86-BC0C1E956231}">
      <dgm:prSet/>
      <dgm:spPr/>
      <dgm:t>
        <a:bodyPr/>
        <a:lstStyle/>
        <a:p>
          <a:endParaRPr lang="en-CA"/>
        </a:p>
      </dgm:t>
    </dgm:pt>
    <dgm:pt modelId="{1397151D-C644-4EB9-AEA2-59C70CC13718}">
      <dgm:prSet custT="1"/>
      <dgm:spPr/>
      <dgm:t>
        <a:bodyPr/>
        <a:lstStyle/>
        <a:p>
          <a:r>
            <a:rPr lang="en-CA" sz="1800" b="1" i="0" spc="0" baseline="0" dirty="0"/>
            <a:t>Rainwater Collection</a:t>
          </a:r>
        </a:p>
      </dgm:t>
    </dgm:pt>
    <dgm:pt modelId="{04F3D45A-6A61-4763-993F-D8E32016EBC2}" type="parTrans" cxnId="{EE2B085E-17FB-469F-880F-7A7A60E026BF}">
      <dgm:prSet/>
      <dgm:spPr/>
      <dgm:t>
        <a:bodyPr/>
        <a:lstStyle/>
        <a:p>
          <a:endParaRPr lang="en-CA"/>
        </a:p>
      </dgm:t>
    </dgm:pt>
    <dgm:pt modelId="{D888A93C-2D9A-4AAE-834F-24DF9D28D637}" type="sibTrans" cxnId="{EE2B085E-17FB-469F-880F-7A7A60E026BF}">
      <dgm:prSet/>
      <dgm:spPr/>
      <dgm:t>
        <a:bodyPr/>
        <a:lstStyle/>
        <a:p>
          <a:endParaRPr lang="en-CA"/>
        </a:p>
      </dgm:t>
    </dgm:pt>
    <dgm:pt modelId="{AC269B4B-8F16-4A6F-BF64-957BC1297980}">
      <dgm:prSet custT="1"/>
      <dgm:spPr/>
      <dgm:t>
        <a:bodyPr/>
        <a:lstStyle/>
        <a:p>
          <a:r>
            <a:rPr lang="en-CA" sz="1800" b="1" i="0" spc="0" baseline="0" dirty="0"/>
            <a:t>High-Efficiency Windows</a:t>
          </a:r>
        </a:p>
      </dgm:t>
    </dgm:pt>
    <dgm:pt modelId="{7B27B602-32DE-4B0F-A3E8-E0F4B81C09AC}" type="parTrans" cxnId="{B68AA3F4-B197-45CE-BBCD-BE67E874F78A}">
      <dgm:prSet/>
      <dgm:spPr/>
      <dgm:t>
        <a:bodyPr/>
        <a:lstStyle/>
        <a:p>
          <a:endParaRPr lang="en-CA"/>
        </a:p>
      </dgm:t>
    </dgm:pt>
    <dgm:pt modelId="{67CD8BC5-0A05-43CA-853C-CF160D289E31}" type="sibTrans" cxnId="{B68AA3F4-B197-45CE-BBCD-BE67E874F78A}">
      <dgm:prSet/>
      <dgm:spPr/>
      <dgm:t>
        <a:bodyPr/>
        <a:lstStyle/>
        <a:p>
          <a:endParaRPr lang="en-CA"/>
        </a:p>
      </dgm:t>
    </dgm:pt>
    <dgm:pt modelId="{D3C20BBB-D8EC-44CB-9E2C-4E9F953D4198}">
      <dgm:prSet custT="1"/>
      <dgm:spPr/>
      <dgm:t>
        <a:bodyPr/>
        <a:lstStyle/>
        <a:p>
          <a:r>
            <a:rPr lang="en-CA" sz="1800" b="1" i="0" spc="0" baseline="0" dirty="0"/>
            <a:t>Off-Grid</a:t>
          </a:r>
        </a:p>
      </dgm:t>
    </dgm:pt>
    <dgm:pt modelId="{B2640978-CF4D-4803-8813-C140E4BA1567}" type="parTrans" cxnId="{A9D64EAF-7E25-4534-8E43-8C37E5341AA0}">
      <dgm:prSet/>
      <dgm:spPr/>
      <dgm:t>
        <a:bodyPr/>
        <a:lstStyle/>
        <a:p>
          <a:endParaRPr lang="en-CA"/>
        </a:p>
      </dgm:t>
    </dgm:pt>
    <dgm:pt modelId="{9AA4A9FC-27CB-4814-B9CD-9738432D2059}" type="sibTrans" cxnId="{A9D64EAF-7E25-4534-8E43-8C37E5341AA0}">
      <dgm:prSet/>
      <dgm:spPr/>
      <dgm:t>
        <a:bodyPr/>
        <a:lstStyle/>
        <a:p>
          <a:endParaRPr lang="en-CA"/>
        </a:p>
      </dgm:t>
    </dgm:pt>
    <dgm:pt modelId="{C642D8DF-90FE-4486-B7D6-8F9F113538C7}">
      <dgm:prSet custT="1"/>
      <dgm:spPr/>
      <dgm:t>
        <a:bodyPr/>
        <a:lstStyle/>
        <a:p>
          <a:r>
            <a:rPr lang="en-CA" sz="1800" b="1" i="0" spc="0" baseline="0" dirty="0"/>
            <a:t>Permeable Paving</a:t>
          </a:r>
        </a:p>
      </dgm:t>
    </dgm:pt>
    <dgm:pt modelId="{8F2358CE-B34C-4860-AA07-73B6F41561DA}" type="parTrans" cxnId="{28A41B73-378D-4A01-ABF7-44A4DEB04A89}">
      <dgm:prSet/>
      <dgm:spPr/>
      <dgm:t>
        <a:bodyPr/>
        <a:lstStyle/>
        <a:p>
          <a:endParaRPr lang="en-CA"/>
        </a:p>
      </dgm:t>
    </dgm:pt>
    <dgm:pt modelId="{00C51F52-535C-46A1-AFA5-4C3AB9BCA3C6}" type="sibTrans" cxnId="{28A41B73-378D-4A01-ABF7-44A4DEB04A89}">
      <dgm:prSet/>
      <dgm:spPr/>
      <dgm:t>
        <a:bodyPr/>
        <a:lstStyle/>
        <a:p>
          <a:endParaRPr lang="en-CA"/>
        </a:p>
      </dgm:t>
    </dgm:pt>
    <dgm:pt modelId="{5DE18448-BD3D-4C56-AF32-0D1835C2C9F7}">
      <dgm:prSet custT="1"/>
      <dgm:spPr/>
      <dgm:t>
        <a:bodyPr/>
        <a:lstStyle/>
        <a:p>
          <a:r>
            <a:rPr lang="en-CA" sz="1800" b="1" i="0" spc="0" baseline="0"/>
            <a:t>Above-Code Insulation</a:t>
          </a:r>
          <a:endParaRPr lang="en-CA" sz="1800" b="1" i="0" spc="0" baseline="0" dirty="0"/>
        </a:p>
      </dgm:t>
    </dgm:pt>
    <dgm:pt modelId="{7018D8A9-8A2A-4A6C-973F-B0DEC45F579E}" type="parTrans" cxnId="{DDC8CF89-8028-4857-8D60-AB47AE4933CC}">
      <dgm:prSet/>
      <dgm:spPr/>
      <dgm:t>
        <a:bodyPr/>
        <a:lstStyle/>
        <a:p>
          <a:endParaRPr lang="en-CA"/>
        </a:p>
      </dgm:t>
    </dgm:pt>
    <dgm:pt modelId="{BDE7DFB2-B5E3-4A6D-8660-074D9419AFA1}" type="sibTrans" cxnId="{DDC8CF89-8028-4857-8D60-AB47AE4933CC}">
      <dgm:prSet/>
      <dgm:spPr/>
      <dgm:t>
        <a:bodyPr/>
        <a:lstStyle/>
        <a:p>
          <a:endParaRPr lang="en-CA"/>
        </a:p>
      </dgm:t>
    </dgm:pt>
    <dgm:pt modelId="{964401E2-F4C4-4075-859E-BFC27212B581}">
      <dgm:prSet custT="1"/>
      <dgm:spPr/>
      <dgm:t>
        <a:bodyPr/>
        <a:lstStyle/>
        <a:p>
          <a:r>
            <a:rPr lang="en-CA" sz="1800" b="1" i="0" spc="0" baseline="0" dirty="0"/>
            <a:t>Insulated Concrete Forms (ICF)</a:t>
          </a:r>
        </a:p>
      </dgm:t>
    </dgm:pt>
    <dgm:pt modelId="{4A22506F-C2F8-406B-9E35-0147825EB626}" type="parTrans" cxnId="{80CCB087-730D-40D5-900A-4D101C8CFF10}">
      <dgm:prSet/>
      <dgm:spPr/>
      <dgm:t>
        <a:bodyPr/>
        <a:lstStyle/>
        <a:p>
          <a:endParaRPr lang="en-CA"/>
        </a:p>
      </dgm:t>
    </dgm:pt>
    <dgm:pt modelId="{9132A68B-CCE9-45C5-BAB0-9E6F0E1E9743}" type="sibTrans" cxnId="{80CCB087-730D-40D5-900A-4D101C8CFF10}">
      <dgm:prSet/>
      <dgm:spPr/>
      <dgm:t>
        <a:bodyPr/>
        <a:lstStyle/>
        <a:p>
          <a:endParaRPr lang="en-CA"/>
        </a:p>
      </dgm:t>
    </dgm:pt>
    <dgm:pt modelId="{DEC3E6B7-A9D7-4C4C-A72E-C4A4BDAA18FC}">
      <dgm:prSet custT="1"/>
      <dgm:spPr/>
      <dgm:t>
        <a:bodyPr/>
        <a:lstStyle/>
        <a:p>
          <a:r>
            <a:rPr lang="en-CA" sz="1800" b="1" i="0" spc="0" baseline="0" dirty="0"/>
            <a:t>Thermal Mass</a:t>
          </a:r>
        </a:p>
      </dgm:t>
    </dgm:pt>
    <dgm:pt modelId="{3830EDF6-5360-4E8F-8C5F-804D9F34706C}" type="parTrans" cxnId="{01EF0105-C0FC-409C-AA7F-AE4EE5A99D17}">
      <dgm:prSet/>
      <dgm:spPr/>
      <dgm:t>
        <a:bodyPr/>
        <a:lstStyle/>
        <a:p>
          <a:endParaRPr lang="en-CA"/>
        </a:p>
      </dgm:t>
    </dgm:pt>
    <dgm:pt modelId="{AA8A7185-E798-4D7B-B564-08E16910F5B3}" type="sibTrans" cxnId="{01EF0105-C0FC-409C-AA7F-AE4EE5A99D17}">
      <dgm:prSet/>
      <dgm:spPr/>
      <dgm:t>
        <a:bodyPr/>
        <a:lstStyle/>
        <a:p>
          <a:endParaRPr lang="en-CA"/>
        </a:p>
      </dgm:t>
    </dgm:pt>
    <dgm:pt modelId="{7EEA0830-ECC3-4BEB-B921-82767C4E2CD8}" type="pres">
      <dgm:prSet presAssocID="{09255DE8-8B59-488E-9144-FA63BC2B635E}" presName="compositeShape" presStyleCnt="0">
        <dgm:presLayoutVars>
          <dgm:dir/>
          <dgm:resizeHandles/>
        </dgm:presLayoutVars>
      </dgm:prSet>
      <dgm:spPr/>
    </dgm:pt>
    <dgm:pt modelId="{9D649B64-0D89-4F70-BDB9-27BA60C6CA5B}" type="pres">
      <dgm:prSet presAssocID="{09255DE8-8B59-488E-9144-FA63BC2B635E}" presName="pyramid" presStyleLbl="node1" presStyleIdx="0" presStyleCnt="1" custScaleX="108736"/>
      <dgm:spPr/>
    </dgm:pt>
    <dgm:pt modelId="{8B04B69F-6415-4B4D-B883-D39DE009430A}" type="pres">
      <dgm:prSet presAssocID="{09255DE8-8B59-488E-9144-FA63BC2B635E}" presName="theList" presStyleCnt="0"/>
      <dgm:spPr/>
    </dgm:pt>
    <dgm:pt modelId="{24602895-4DF3-44F4-8255-51BB32111A0B}" type="pres">
      <dgm:prSet presAssocID="{951C2E06-F720-4DC0-B43C-6251C37C9763}" presName="aNode" presStyleLbl="fgAcc1" presStyleIdx="0" presStyleCnt="14" custLinFactNeighborX="208" custLinFactNeighborY="-31861">
        <dgm:presLayoutVars>
          <dgm:bulletEnabled val="1"/>
        </dgm:presLayoutVars>
      </dgm:prSet>
      <dgm:spPr/>
    </dgm:pt>
    <dgm:pt modelId="{49901B7E-40A9-4A2A-99C5-3EE0E84AF474}" type="pres">
      <dgm:prSet presAssocID="{951C2E06-F720-4DC0-B43C-6251C37C9763}" presName="aSpace" presStyleCnt="0"/>
      <dgm:spPr/>
    </dgm:pt>
    <dgm:pt modelId="{5AA8C4D9-CB87-4F61-A1F7-19B10ECFBDFC}" type="pres">
      <dgm:prSet presAssocID="{D3C20BBB-D8EC-44CB-9E2C-4E9F953D4198}" presName="aNode" presStyleLbl="fgAcc1" presStyleIdx="1" presStyleCnt="14">
        <dgm:presLayoutVars>
          <dgm:bulletEnabled val="1"/>
        </dgm:presLayoutVars>
      </dgm:prSet>
      <dgm:spPr/>
    </dgm:pt>
    <dgm:pt modelId="{9DD2D504-D821-4C22-A48E-7C895170643F}" type="pres">
      <dgm:prSet presAssocID="{D3C20BBB-D8EC-44CB-9E2C-4E9F953D4198}" presName="aSpace" presStyleCnt="0"/>
      <dgm:spPr/>
    </dgm:pt>
    <dgm:pt modelId="{459803DA-5F2F-43AF-8BC2-485337234A7D}" type="pres">
      <dgm:prSet presAssocID="{174F77FE-AD1E-4E07-B003-28D653841E29}" presName="aNode" presStyleLbl="fgAcc1" presStyleIdx="2" presStyleCnt="14">
        <dgm:presLayoutVars>
          <dgm:bulletEnabled val="1"/>
        </dgm:presLayoutVars>
      </dgm:prSet>
      <dgm:spPr/>
    </dgm:pt>
    <dgm:pt modelId="{48A90560-E0CB-42B5-B25C-55160899A19D}" type="pres">
      <dgm:prSet presAssocID="{174F77FE-AD1E-4E07-B003-28D653841E29}" presName="aSpace" presStyleCnt="0"/>
      <dgm:spPr/>
    </dgm:pt>
    <dgm:pt modelId="{FE25875D-31AD-40E3-A519-10350940440C}" type="pres">
      <dgm:prSet presAssocID="{1001DEA6-DD53-4240-96D1-EDAA240076E7}" presName="aNode" presStyleLbl="fgAcc1" presStyleIdx="3" presStyleCnt="14">
        <dgm:presLayoutVars>
          <dgm:bulletEnabled val="1"/>
        </dgm:presLayoutVars>
      </dgm:prSet>
      <dgm:spPr/>
    </dgm:pt>
    <dgm:pt modelId="{D77A3358-6EC4-40FC-9B51-B9E93C015233}" type="pres">
      <dgm:prSet presAssocID="{1001DEA6-DD53-4240-96D1-EDAA240076E7}" presName="aSpace" presStyleCnt="0"/>
      <dgm:spPr/>
    </dgm:pt>
    <dgm:pt modelId="{36F515EC-23E7-449C-9F33-F3F4D04321B3}" type="pres">
      <dgm:prSet presAssocID="{9C1C9609-808A-4AB8-AABC-4276359236B7}" presName="aNode" presStyleLbl="fgAcc1" presStyleIdx="4" presStyleCnt="14">
        <dgm:presLayoutVars>
          <dgm:bulletEnabled val="1"/>
        </dgm:presLayoutVars>
      </dgm:prSet>
      <dgm:spPr/>
    </dgm:pt>
    <dgm:pt modelId="{E7049C22-FB80-42F8-8A3E-EE5E9B2A2275}" type="pres">
      <dgm:prSet presAssocID="{9C1C9609-808A-4AB8-AABC-4276359236B7}" presName="aSpace" presStyleCnt="0"/>
      <dgm:spPr/>
    </dgm:pt>
    <dgm:pt modelId="{D7A57EAE-13A0-45DE-A284-B90A5020CE9D}" type="pres">
      <dgm:prSet presAssocID="{AC269B4B-8F16-4A6F-BF64-957BC1297980}" presName="aNode" presStyleLbl="fgAcc1" presStyleIdx="5" presStyleCnt="14">
        <dgm:presLayoutVars>
          <dgm:bulletEnabled val="1"/>
        </dgm:presLayoutVars>
      </dgm:prSet>
      <dgm:spPr/>
    </dgm:pt>
    <dgm:pt modelId="{EA52EE3F-20AA-42BE-BB3F-8A8D4AA484CB}" type="pres">
      <dgm:prSet presAssocID="{AC269B4B-8F16-4A6F-BF64-957BC1297980}" presName="aSpace" presStyleCnt="0"/>
      <dgm:spPr/>
    </dgm:pt>
    <dgm:pt modelId="{FA71E4C1-0F47-4F5B-AA23-084557FD3FDD}" type="pres">
      <dgm:prSet presAssocID="{DEC3E6B7-A9D7-4C4C-A72E-C4A4BDAA18FC}" presName="aNode" presStyleLbl="fgAcc1" presStyleIdx="6" presStyleCnt="14">
        <dgm:presLayoutVars>
          <dgm:bulletEnabled val="1"/>
        </dgm:presLayoutVars>
      </dgm:prSet>
      <dgm:spPr/>
    </dgm:pt>
    <dgm:pt modelId="{0810D15E-7699-45F6-B56C-4B65A76D5E72}" type="pres">
      <dgm:prSet presAssocID="{DEC3E6B7-A9D7-4C4C-A72E-C4A4BDAA18FC}" presName="aSpace" presStyleCnt="0"/>
      <dgm:spPr/>
    </dgm:pt>
    <dgm:pt modelId="{C759FC6E-6601-4322-B8AD-C59812696375}" type="pres">
      <dgm:prSet presAssocID="{D6B02436-A642-4D1C-A80A-C69C0A345812}" presName="aNode" presStyleLbl="fgAcc1" presStyleIdx="7" presStyleCnt="14">
        <dgm:presLayoutVars>
          <dgm:bulletEnabled val="1"/>
        </dgm:presLayoutVars>
      </dgm:prSet>
      <dgm:spPr/>
    </dgm:pt>
    <dgm:pt modelId="{38D292D3-586F-4C24-BC9C-CF5BB242F90A}" type="pres">
      <dgm:prSet presAssocID="{D6B02436-A642-4D1C-A80A-C69C0A345812}" presName="aSpace" presStyleCnt="0"/>
      <dgm:spPr/>
    </dgm:pt>
    <dgm:pt modelId="{D66A7D9B-9720-4046-BC76-0708BBC7E0E4}" type="pres">
      <dgm:prSet presAssocID="{1397151D-C644-4EB9-AEA2-59C70CC13718}" presName="aNode" presStyleLbl="fgAcc1" presStyleIdx="8" presStyleCnt="14">
        <dgm:presLayoutVars>
          <dgm:bulletEnabled val="1"/>
        </dgm:presLayoutVars>
      </dgm:prSet>
      <dgm:spPr/>
    </dgm:pt>
    <dgm:pt modelId="{EF3DC29B-A028-44B3-9AB6-478E358E778F}" type="pres">
      <dgm:prSet presAssocID="{1397151D-C644-4EB9-AEA2-59C70CC13718}" presName="aSpace" presStyleCnt="0"/>
      <dgm:spPr/>
    </dgm:pt>
    <dgm:pt modelId="{C2A24755-3D03-4D43-899C-2C64FC8A0DE3}" type="pres">
      <dgm:prSet presAssocID="{C642D8DF-90FE-4486-B7D6-8F9F113538C7}" presName="aNode" presStyleLbl="fgAcc1" presStyleIdx="9" presStyleCnt="14">
        <dgm:presLayoutVars>
          <dgm:bulletEnabled val="1"/>
        </dgm:presLayoutVars>
      </dgm:prSet>
      <dgm:spPr/>
    </dgm:pt>
    <dgm:pt modelId="{3BCF3DF1-8033-493B-AC19-99D4CE17F866}" type="pres">
      <dgm:prSet presAssocID="{C642D8DF-90FE-4486-B7D6-8F9F113538C7}" presName="aSpace" presStyleCnt="0"/>
      <dgm:spPr/>
    </dgm:pt>
    <dgm:pt modelId="{A650634C-8497-4AE6-9434-D21BF4E66C29}" type="pres">
      <dgm:prSet presAssocID="{5DE18448-BD3D-4C56-AF32-0D1835C2C9F7}" presName="aNode" presStyleLbl="fgAcc1" presStyleIdx="10" presStyleCnt="14">
        <dgm:presLayoutVars>
          <dgm:bulletEnabled val="1"/>
        </dgm:presLayoutVars>
      </dgm:prSet>
      <dgm:spPr/>
    </dgm:pt>
    <dgm:pt modelId="{FFD5A987-9552-45DB-A952-A98E34D23370}" type="pres">
      <dgm:prSet presAssocID="{5DE18448-BD3D-4C56-AF32-0D1835C2C9F7}" presName="aSpace" presStyleCnt="0"/>
      <dgm:spPr/>
    </dgm:pt>
    <dgm:pt modelId="{E02188F6-7E33-498C-816D-396B09FC6E02}" type="pres">
      <dgm:prSet presAssocID="{964401E2-F4C4-4075-859E-BFC27212B581}" presName="aNode" presStyleLbl="fgAcc1" presStyleIdx="11" presStyleCnt="14">
        <dgm:presLayoutVars>
          <dgm:bulletEnabled val="1"/>
        </dgm:presLayoutVars>
      </dgm:prSet>
      <dgm:spPr/>
    </dgm:pt>
    <dgm:pt modelId="{3614BAE4-E9D7-452E-B410-DDC9ACAB6A4F}" type="pres">
      <dgm:prSet presAssocID="{964401E2-F4C4-4075-859E-BFC27212B581}" presName="aSpace" presStyleCnt="0"/>
      <dgm:spPr/>
    </dgm:pt>
    <dgm:pt modelId="{D5735811-83DF-4B7D-883F-9BC3963373B9}" type="pres">
      <dgm:prSet presAssocID="{05F8C9BC-8484-480A-90E6-39A8BBB1C6E1}" presName="aNode" presStyleLbl="fgAcc1" presStyleIdx="12" presStyleCnt="14" custLinFactNeighborY="-26099">
        <dgm:presLayoutVars>
          <dgm:bulletEnabled val="1"/>
        </dgm:presLayoutVars>
      </dgm:prSet>
      <dgm:spPr/>
    </dgm:pt>
    <dgm:pt modelId="{F74DF21E-DA18-4B50-A972-DCBF28BC8503}" type="pres">
      <dgm:prSet presAssocID="{05F8C9BC-8484-480A-90E6-39A8BBB1C6E1}" presName="aSpace" presStyleCnt="0"/>
      <dgm:spPr/>
    </dgm:pt>
    <dgm:pt modelId="{04D039A8-AA0B-415D-8ACC-C4E06D448ED4}" type="pres">
      <dgm:prSet presAssocID="{E6DA1C23-88B5-4DA0-901B-668D33A3E1F2}" presName="aNode" presStyleLbl="fgAcc1" presStyleIdx="13" presStyleCnt="14" custLinFactNeighborX="64" custLinFactNeighborY="-14197">
        <dgm:presLayoutVars>
          <dgm:bulletEnabled val="1"/>
        </dgm:presLayoutVars>
      </dgm:prSet>
      <dgm:spPr/>
    </dgm:pt>
    <dgm:pt modelId="{C25DC232-F6AA-41F2-825B-8B9E6B6F805A}" type="pres">
      <dgm:prSet presAssocID="{E6DA1C23-88B5-4DA0-901B-668D33A3E1F2}" presName="aSpace" presStyleCnt="0"/>
      <dgm:spPr/>
    </dgm:pt>
  </dgm:ptLst>
  <dgm:cxnLst>
    <dgm:cxn modelId="{F031D004-4C0F-44B2-9F86-BC0C1E956231}" srcId="{09255DE8-8B59-488E-9144-FA63BC2B635E}" destId="{D6B02436-A642-4D1C-A80A-C69C0A345812}" srcOrd="7" destOrd="0" parTransId="{9687764A-1BC6-490A-B88F-6096A280B9D5}" sibTransId="{288617C4-5DF8-4379-B5C8-40A9F9BDBF93}"/>
    <dgm:cxn modelId="{01EF0105-C0FC-409C-AA7F-AE4EE5A99D17}" srcId="{09255DE8-8B59-488E-9144-FA63BC2B635E}" destId="{DEC3E6B7-A9D7-4C4C-A72E-C4A4BDAA18FC}" srcOrd="6" destOrd="0" parTransId="{3830EDF6-5360-4E8F-8C5F-804D9F34706C}" sibTransId="{AA8A7185-E798-4D7B-B564-08E16910F5B3}"/>
    <dgm:cxn modelId="{49B63631-D266-41F3-AF1F-2EC72B58ADE6}" type="presOf" srcId="{1001DEA6-DD53-4240-96D1-EDAA240076E7}" destId="{FE25875D-31AD-40E3-A519-10350940440C}" srcOrd="0" destOrd="0" presId="urn:microsoft.com/office/officeart/2005/8/layout/pyramid2"/>
    <dgm:cxn modelId="{6BC1A75B-026F-424C-A294-A41CBC2378F8}" srcId="{09255DE8-8B59-488E-9144-FA63BC2B635E}" destId="{E6DA1C23-88B5-4DA0-901B-668D33A3E1F2}" srcOrd="13" destOrd="0" parTransId="{B58ECCF9-E70D-42AB-BA1B-0B82173CE43E}" sibTransId="{D570D457-D3E3-4579-8D8D-D1DB4B765690}"/>
    <dgm:cxn modelId="{EE2B085E-17FB-469F-880F-7A7A60E026BF}" srcId="{09255DE8-8B59-488E-9144-FA63BC2B635E}" destId="{1397151D-C644-4EB9-AEA2-59C70CC13718}" srcOrd="8" destOrd="0" parTransId="{04F3D45A-6A61-4763-993F-D8E32016EBC2}" sibTransId="{D888A93C-2D9A-4AAE-834F-24DF9D28D637}"/>
    <dgm:cxn modelId="{4719F15F-C116-4C14-8F70-765F75A0F2AB}" type="presOf" srcId="{DEC3E6B7-A9D7-4C4C-A72E-C4A4BDAA18FC}" destId="{FA71E4C1-0F47-4F5B-AA23-084557FD3FDD}" srcOrd="0" destOrd="0" presId="urn:microsoft.com/office/officeart/2005/8/layout/pyramid2"/>
    <dgm:cxn modelId="{BF500044-E73D-43B4-915F-BD8CD812F153}" type="presOf" srcId="{C642D8DF-90FE-4486-B7D6-8F9F113538C7}" destId="{C2A24755-3D03-4D43-899C-2C64FC8A0DE3}" srcOrd="0" destOrd="0" presId="urn:microsoft.com/office/officeart/2005/8/layout/pyramid2"/>
    <dgm:cxn modelId="{2C95AC64-4E77-46D7-AC9B-B960E68717AC}" type="presOf" srcId="{951C2E06-F720-4DC0-B43C-6251C37C9763}" destId="{24602895-4DF3-44F4-8255-51BB32111A0B}" srcOrd="0" destOrd="0" presId="urn:microsoft.com/office/officeart/2005/8/layout/pyramid2"/>
    <dgm:cxn modelId="{5913FB65-F5AB-4907-8650-6259A39D3AEB}" type="presOf" srcId="{964401E2-F4C4-4075-859E-BFC27212B581}" destId="{E02188F6-7E33-498C-816D-396B09FC6E02}" srcOrd="0" destOrd="0" presId="urn:microsoft.com/office/officeart/2005/8/layout/pyramid2"/>
    <dgm:cxn modelId="{2C75B948-2A0F-4A56-91BD-EDD35A47DA1B}" type="presOf" srcId="{05F8C9BC-8484-480A-90E6-39A8BBB1C6E1}" destId="{D5735811-83DF-4B7D-883F-9BC3963373B9}" srcOrd="0" destOrd="0" presId="urn:microsoft.com/office/officeart/2005/8/layout/pyramid2"/>
    <dgm:cxn modelId="{07CEFE6B-C29C-483C-B8B0-1E1BD0041E31}" srcId="{09255DE8-8B59-488E-9144-FA63BC2B635E}" destId="{174F77FE-AD1E-4E07-B003-28D653841E29}" srcOrd="2" destOrd="0" parTransId="{8C84CC06-83FC-4DA5-B403-D8856640F1C2}" sibTransId="{B938FA21-FCA6-4D09-80E1-A35C227C5741}"/>
    <dgm:cxn modelId="{855B3171-A35F-49F9-B019-970DE1CD65B1}" type="presOf" srcId="{9C1C9609-808A-4AB8-AABC-4276359236B7}" destId="{36F515EC-23E7-449C-9F33-F3F4D04321B3}" srcOrd="0" destOrd="0" presId="urn:microsoft.com/office/officeart/2005/8/layout/pyramid2"/>
    <dgm:cxn modelId="{28A41B73-378D-4A01-ABF7-44A4DEB04A89}" srcId="{09255DE8-8B59-488E-9144-FA63BC2B635E}" destId="{C642D8DF-90FE-4486-B7D6-8F9F113538C7}" srcOrd="9" destOrd="0" parTransId="{8F2358CE-B34C-4860-AA07-73B6F41561DA}" sibTransId="{00C51F52-535C-46A1-AFA5-4C3AB9BCA3C6}"/>
    <dgm:cxn modelId="{2B0D7184-B6CB-422C-8EA9-B0D09A2171CD}" srcId="{09255DE8-8B59-488E-9144-FA63BC2B635E}" destId="{05F8C9BC-8484-480A-90E6-39A8BBB1C6E1}" srcOrd="12" destOrd="0" parTransId="{A868C9C5-18BE-4E14-9775-E1C27D5C3FE4}" sibTransId="{825FB968-F7D5-4090-83EA-46ABF00F9568}"/>
    <dgm:cxn modelId="{80CCB087-730D-40D5-900A-4D101C8CFF10}" srcId="{09255DE8-8B59-488E-9144-FA63BC2B635E}" destId="{964401E2-F4C4-4075-859E-BFC27212B581}" srcOrd="11" destOrd="0" parTransId="{4A22506F-C2F8-406B-9E35-0147825EB626}" sibTransId="{9132A68B-CCE9-45C5-BAB0-9E6F0E1E9743}"/>
    <dgm:cxn modelId="{DDC8CF89-8028-4857-8D60-AB47AE4933CC}" srcId="{09255DE8-8B59-488E-9144-FA63BC2B635E}" destId="{5DE18448-BD3D-4C56-AF32-0D1835C2C9F7}" srcOrd="10" destOrd="0" parTransId="{7018D8A9-8A2A-4A6C-973F-B0DEC45F579E}" sibTransId="{BDE7DFB2-B5E3-4A6D-8660-074D9419AFA1}"/>
    <dgm:cxn modelId="{219C978A-ADEA-466F-A060-92F6DE67E2BD}" srcId="{09255DE8-8B59-488E-9144-FA63BC2B635E}" destId="{951C2E06-F720-4DC0-B43C-6251C37C9763}" srcOrd="0" destOrd="0" parTransId="{D56A40B6-92FD-40D7-8E24-4CDF9BF26151}" sibTransId="{9829D6B8-58CE-433E-ABD6-D65D8629B192}"/>
    <dgm:cxn modelId="{42766D9B-6E7B-4039-B23E-7FF348891315}" type="presOf" srcId="{174F77FE-AD1E-4E07-B003-28D653841E29}" destId="{459803DA-5F2F-43AF-8BC2-485337234A7D}" srcOrd="0" destOrd="0" presId="urn:microsoft.com/office/officeart/2005/8/layout/pyramid2"/>
    <dgm:cxn modelId="{5CE593A2-187C-420F-8EFB-2655D2656A1B}" type="presOf" srcId="{5DE18448-BD3D-4C56-AF32-0D1835C2C9F7}" destId="{A650634C-8497-4AE6-9434-D21BF4E66C29}" srcOrd="0" destOrd="0" presId="urn:microsoft.com/office/officeart/2005/8/layout/pyramid2"/>
    <dgm:cxn modelId="{A9D64EAF-7E25-4534-8E43-8C37E5341AA0}" srcId="{09255DE8-8B59-488E-9144-FA63BC2B635E}" destId="{D3C20BBB-D8EC-44CB-9E2C-4E9F953D4198}" srcOrd="1" destOrd="0" parTransId="{B2640978-CF4D-4803-8813-C140E4BA1567}" sibTransId="{9AA4A9FC-27CB-4814-B9CD-9738432D2059}"/>
    <dgm:cxn modelId="{F0A1E2BA-B749-4D14-A348-006936A29BAC}" type="presOf" srcId="{09255DE8-8B59-488E-9144-FA63BC2B635E}" destId="{7EEA0830-ECC3-4BEB-B921-82767C4E2CD8}" srcOrd="0" destOrd="0" presId="urn:microsoft.com/office/officeart/2005/8/layout/pyramid2"/>
    <dgm:cxn modelId="{4F7121C1-230E-49D4-90F7-44B482084729}" type="presOf" srcId="{D6B02436-A642-4D1C-A80A-C69C0A345812}" destId="{C759FC6E-6601-4322-B8AD-C59812696375}" srcOrd="0" destOrd="0" presId="urn:microsoft.com/office/officeart/2005/8/layout/pyramid2"/>
    <dgm:cxn modelId="{BBE74DCE-1154-4EF3-B677-5C7BD0B8C735}" type="presOf" srcId="{AC269B4B-8F16-4A6F-BF64-957BC1297980}" destId="{D7A57EAE-13A0-45DE-A284-B90A5020CE9D}" srcOrd="0" destOrd="0" presId="urn:microsoft.com/office/officeart/2005/8/layout/pyramid2"/>
    <dgm:cxn modelId="{5EE613DF-A264-485A-A073-8A6512A191B6}" srcId="{09255DE8-8B59-488E-9144-FA63BC2B635E}" destId="{1001DEA6-DD53-4240-96D1-EDAA240076E7}" srcOrd="3" destOrd="0" parTransId="{20D80AF3-9DC1-42A2-8F89-492B33369230}" sibTransId="{ADB208F3-65AD-43E7-8F11-B38827095822}"/>
    <dgm:cxn modelId="{61C8B9E1-30BA-4F90-8CB3-2AFDC8013B20}" type="presOf" srcId="{1397151D-C644-4EB9-AEA2-59C70CC13718}" destId="{D66A7D9B-9720-4046-BC76-0708BBC7E0E4}" srcOrd="0" destOrd="0" presId="urn:microsoft.com/office/officeart/2005/8/layout/pyramid2"/>
    <dgm:cxn modelId="{88980AE4-5F48-48C1-8CA0-20DF952CECD3}" srcId="{09255DE8-8B59-488E-9144-FA63BC2B635E}" destId="{9C1C9609-808A-4AB8-AABC-4276359236B7}" srcOrd="4" destOrd="0" parTransId="{9CCA239D-BD3D-4073-8703-EBC4D179C6C2}" sibTransId="{278F20B0-A326-4743-8952-6942C36B1E6E}"/>
    <dgm:cxn modelId="{B68AA3F4-B197-45CE-BBCD-BE67E874F78A}" srcId="{09255DE8-8B59-488E-9144-FA63BC2B635E}" destId="{AC269B4B-8F16-4A6F-BF64-957BC1297980}" srcOrd="5" destOrd="0" parTransId="{7B27B602-32DE-4B0F-A3E8-E0F4B81C09AC}" sibTransId="{67CD8BC5-0A05-43CA-853C-CF160D289E31}"/>
    <dgm:cxn modelId="{6076F6F7-9AE2-40A3-BD35-8BBCF6D4FB81}" type="presOf" srcId="{D3C20BBB-D8EC-44CB-9E2C-4E9F953D4198}" destId="{5AA8C4D9-CB87-4F61-A1F7-19B10ECFBDFC}" srcOrd="0" destOrd="0" presId="urn:microsoft.com/office/officeart/2005/8/layout/pyramid2"/>
    <dgm:cxn modelId="{26EE1EFC-5FCE-4841-8173-0B7626277FBB}" type="presOf" srcId="{E6DA1C23-88B5-4DA0-901B-668D33A3E1F2}" destId="{04D039A8-AA0B-415D-8ACC-C4E06D448ED4}" srcOrd="0" destOrd="0" presId="urn:microsoft.com/office/officeart/2005/8/layout/pyramid2"/>
    <dgm:cxn modelId="{AD7E1EFA-BD9F-4984-AC5C-9C70FEF38A43}" type="presParOf" srcId="{7EEA0830-ECC3-4BEB-B921-82767C4E2CD8}" destId="{9D649B64-0D89-4F70-BDB9-27BA60C6CA5B}" srcOrd="0" destOrd="0" presId="urn:microsoft.com/office/officeart/2005/8/layout/pyramid2"/>
    <dgm:cxn modelId="{2342E137-4983-4DC9-8677-643F90956046}" type="presParOf" srcId="{7EEA0830-ECC3-4BEB-B921-82767C4E2CD8}" destId="{8B04B69F-6415-4B4D-B883-D39DE009430A}" srcOrd="1" destOrd="0" presId="urn:microsoft.com/office/officeart/2005/8/layout/pyramid2"/>
    <dgm:cxn modelId="{18CE17B2-8AB3-4C25-9957-F4A1BFB486E2}" type="presParOf" srcId="{8B04B69F-6415-4B4D-B883-D39DE009430A}" destId="{24602895-4DF3-44F4-8255-51BB32111A0B}" srcOrd="0" destOrd="0" presId="urn:microsoft.com/office/officeart/2005/8/layout/pyramid2"/>
    <dgm:cxn modelId="{1FFF6D15-8CA0-46AD-8841-7930CCDF68F7}" type="presParOf" srcId="{8B04B69F-6415-4B4D-B883-D39DE009430A}" destId="{49901B7E-40A9-4A2A-99C5-3EE0E84AF474}" srcOrd="1" destOrd="0" presId="urn:microsoft.com/office/officeart/2005/8/layout/pyramid2"/>
    <dgm:cxn modelId="{07A6B466-BA4F-4CB0-BED2-2CE1DFDC4EA4}" type="presParOf" srcId="{8B04B69F-6415-4B4D-B883-D39DE009430A}" destId="{5AA8C4D9-CB87-4F61-A1F7-19B10ECFBDFC}" srcOrd="2" destOrd="0" presId="urn:microsoft.com/office/officeart/2005/8/layout/pyramid2"/>
    <dgm:cxn modelId="{9705CC1F-8EB6-457A-BC91-3344ED99A8D0}" type="presParOf" srcId="{8B04B69F-6415-4B4D-B883-D39DE009430A}" destId="{9DD2D504-D821-4C22-A48E-7C895170643F}" srcOrd="3" destOrd="0" presId="urn:microsoft.com/office/officeart/2005/8/layout/pyramid2"/>
    <dgm:cxn modelId="{84E2A6CF-E110-44B2-80F1-B39FE7980486}" type="presParOf" srcId="{8B04B69F-6415-4B4D-B883-D39DE009430A}" destId="{459803DA-5F2F-43AF-8BC2-485337234A7D}" srcOrd="4" destOrd="0" presId="urn:microsoft.com/office/officeart/2005/8/layout/pyramid2"/>
    <dgm:cxn modelId="{88C557E6-1882-4883-9CBF-5A0A4C84F878}" type="presParOf" srcId="{8B04B69F-6415-4B4D-B883-D39DE009430A}" destId="{48A90560-E0CB-42B5-B25C-55160899A19D}" srcOrd="5" destOrd="0" presId="urn:microsoft.com/office/officeart/2005/8/layout/pyramid2"/>
    <dgm:cxn modelId="{5D5A41E8-8FE1-4AF5-8349-FDEFC25C1809}" type="presParOf" srcId="{8B04B69F-6415-4B4D-B883-D39DE009430A}" destId="{FE25875D-31AD-40E3-A519-10350940440C}" srcOrd="6" destOrd="0" presId="urn:microsoft.com/office/officeart/2005/8/layout/pyramid2"/>
    <dgm:cxn modelId="{E823159B-6E6F-45D0-9118-9CBB0170B737}" type="presParOf" srcId="{8B04B69F-6415-4B4D-B883-D39DE009430A}" destId="{D77A3358-6EC4-40FC-9B51-B9E93C015233}" srcOrd="7" destOrd="0" presId="urn:microsoft.com/office/officeart/2005/8/layout/pyramid2"/>
    <dgm:cxn modelId="{C9EC1F55-A9A0-4AC6-9BF2-58EF7AF8D812}" type="presParOf" srcId="{8B04B69F-6415-4B4D-B883-D39DE009430A}" destId="{36F515EC-23E7-449C-9F33-F3F4D04321B3}" srcOrd="8" destOrd="0" presId="urn:microsoft.com/office/officeart/2005/8/layout/pyramid2"/>
    <dgm:cxn modelId="{53A5D550-271A-4DA9-8219-D22C23093E85}" type="presParOf" srcId="{8B04B69F-6415-4B4D-B883-D39DE009430A}" destId="{E7049C22-FB80-42F8-8A3E-EE5E9B2A2275}" srcOrd="9" destOrd="0" presId="urn:microsoft.com/office/officeart/2005/8/layout/pyramid2"/>
    <dgm:cxn modelId="{0EC6C3B1-4F57-4381-A8E4-09A34972FD13}" type="presParOf" srcId="{8B04B69F-6415-4B4D-B883-D39DE009430A}" destId="{D7A57EAE-13A0-45DE-A284-B90A5020CE9D}" srcOrd="10" destOrd="0" presId="urn:microsoft.com/office/officeart/2005/8/layout/pyramid2"/>
    <dgm:cxn modelId="{8C09AE9A-BD65-4187-98DA-E62438AA269D}" type="presParOf" srcId="{8B04B69F-6415-4B4D-B883-D39DE009430A}" destId="{EA52EE3F-20AA-42BE-BB3F-8A8D4AA484CB}" srcOrd="11" destOrd="0" presId="urn:microsoft.com/office/officeart/2005/8/layout/pyramid2"/>
    <dgm:cxn modelId="{A6E775F2-248D-46DC-B2C0-047E5B84F5DB}" type="presParOf" srcId="{8B04B69F-6415-4B4D-B883-D39DE009430A}" destId="{FA71E4C1-0F47-4F5B-AA23-084557FD3FDD}" srcOrd="12" destOrd="0" presId="urn:microsoft.com/office/officeart/2005/8/layout/pyramid2"/>
    <dgm:cxn modelId="{44B790C1-5EB6-4AF0-82D0-A1F056FAB9B6}" type="presParOf" srcId="{8B04B69F-6415-4B4D-B883-D39DE009430A}" destId="{0810D15E-7699-45F6-B56C-4B65A76D5E72}" srcOrd="13" destOrd="0" presId="urn:microsoft.com/office/officeart/2005/8/layout/pyramid2"/>
    <dgm:cxn modelId="{68CC646A-C837-44FD-8357-6E8E1E7FE168}" type="presParOf" srcId="{8B04B69F-6415-4B4D-B883-D39DE009430A}" destId="{C759FC6E-6601-4322-B8AD-C59812696375}" srcOrd="14" destOrd="0" presId="urn:microsoft.com/office/officeart/2005/8/layout/pyramid2"/>
    <dgm:cxn modelId="{28ADB69E-71D9-4ECE-BA29-8F87DBB284B1}" type="presParOf" srcId="{8B04B69F-6415-4B4D-B883-D39DE009430A}" destId="{38D292D3-586F-4C24-BC9C-CF5BB242F90A}" srcOrd="15" destOrd="0" presId="urn:microsoft.com/office/officeart/2005/8/layout/pyramid2"/>
    <dgm:cxn modelId="{EE713B38-DC50-4C45-9F26-45D107CBC9D6}" type="presParOf" srcId="{8B04B69F-6415-4B4D-B883-D39DE009430A}" destId="{D66A7D9B-9720-4046-BC76-0708BBC7E0E4}" srcOrd="16" destOrd="0" presId="urn:microsoft.com/office/officeart/2005/8/layout/pyramid2"/>
    <dgm:cxn modelId="{5FC28DFE-B42E-4374-8EAE-E000784460BA}" type="presParOf" srcId="{8B04B69F-6415-4B4D-B883-D39DE009430A}" destId="{EF3DC29B-A028-44B3-9AB6-478E358E778F}" srcOrd="17" destOrd="0" presId="urn:microsoft.com/office/officeart/2005/8/layout/pyramid2"/>
    <dgm:cxn modelId="{A45DDFA5-2FDF-43F5-9CC8-4DC4950414D4}" type="presParOf" srcId="{8B04B69F-6415-4B4D-B883-D39DE009430A}" destId="{C2A24755-3D03-4D43-899C-2C64FC8A0DE3}" srcOrd="18" destOrd="0" presId="urn:microsoft.com/office/officeart/2005/8/layout/pyramid2"/>
    <dgm:cxn modelId="{5FAFCE35-6090-41BB-9718-98F23AA594F0}" type="presParOf" srcId="{8B04B69F-6415-4B4D-B883-D39DE009430A}" destId="{3BCF3DF1-8033-493B-AC19-99D4CE17F866}" srcOrd="19" destOrd="0" presId="urn:microsoft.com/office/officeart/2005/8/layout/pyramid2"/>
    <dgm:cxn modelId="{3ADF55E2-1882-4046-B65B-9E08952224A1}" type="presParOf" srcId="{8B04B69F-6415-4B4D-B883-D39DE009430A}" destId="{A650634C-8497-4AE6-9434-D21BF4E66C29}" srcOrd="20" destOrd="0" presId="urn:microsoft.com/office/officeart/2005/8/layout/pyramid2"/>
    <dgm:cxn modelId="{1206132A-8BC3-45CF-BC81-693BE7E2078E}" type="presParOf" srcId="{8B04B69F-6415-4B4D-B883-D39DE009430A}" destId="{FFD5A987-9552-45DB-A952-A98E34D23370}" srcOrd="21" destOrd="0" presId="urn:microsoft.com/office/officeart/2005/8/layout/pyramid2"/>
    <dgm:cxn modelId="{E9A07A07-A9E5-48E6-8C6C-3374AFDC5E9C}" type="presParOf" srcId="{8B04B69F-6415-4B4D-B883-D39DE009430A}" destId="{E02188F6-7E33-498C-816D-396B09FC6E02}" srcOrd="22" destOrd="0" presId="urn:microsoft.com/office/officeart/2005/8/layout/pyramid2"/>
    <dgm:cxn modelId="{E1747B4B-04CA-4BA7-9674-528FE66D887B}" type="presParOf" srcId="{8B04B69F-6415-4B4D-B883-D39DE009430A}" destId="{3614BAE4-E9D7-452E-B410-DDC9ACAB6A4F}" srcOrd="23" destOrd="0" presId="urn:microsoft.com/office/officeart/2005/8/layout/pyramid2"/>
    <dgm:cxn modelId="{3B48EDBA-292C-4F05-A859-ABB9B1A805E4}" type="presParOf" srcId="{8B04B69F-6415-4B4D-B883-D39DE009430A}" destId="{D5735811-83DF-4B7D-883F-9BC3963373B9}" srcOrd="24" destOrd="0" presId="urn:microsoft.com/office/officeart/2005/8/layout/pyramid2"/>
    <dgm:cxn modelId="{34816A69-EB8B-4BD6-83E7-DCD17BEA7355}" type="presParOf" srcId="{8B04B69F-6415-4B4D-B883-D39DE009430A}" destId="{F74DF21E-DA18-4B50-A972-DCBF28BC8503}" srcOrd="25" destOrd="0" presId="urn:microsoft.com/office/officeart/2005/8/layout/pyramid2"/>
    <dgm:cxn modelId="{64A2F205-9F75-47C0-A324-1ECBE8B837EB}" type="presParOf" srcId="{8B04B69F-6415-4B4D-B883-D39DE009430A}" destId="{04D039A8-AA0B-415D-8ACC-C4E06D448ED4}" srcOrd="26" destOrd="0" presId="urn:microsoft.com/office/officeart/2005/8/layout/pyramid2"/>
    <dgm:cxn modelId="{8771B2FB-6CB3-4EDA-825B-77C904F38217}" type="presParOf" srcId="{8B04B69F-6415-4B4D-B883-D39DE009430A}" destId="{C25DC232-F6AA-41F2-825B-8B9E6B6F805A}" srcOrd="27" destOrd="0" presId="urn:microsoft.com/office/officeart/2005/8/layout/pyramid2"/>
  </dgm:cxnLst>
  <dgm:bg/>
  <dgm:whole/>
  <dgm:extLst>
    <a:ext uri="http://schemas.microsoft.com/office/drawing/2008/diagram">
      <dsp:dataModelExt xmlns:dsp="http://schemas.microsoft.com/office/drawing/2008/diagram" relId="rId8" minVer="http://schemas.openxmlformats.org/drawingml/2006/diagram"/>
    </a:ext>
  </dgm:extLst>
</dgm:dataModel>
</file>

<file path=ppt/diagrams/data2.xml><?xml version="1.0" encoding="utf-8"?>
<dgm:dataModel xmlns:dgm="http://schemas.openxmlformats.org/drawingml/2006/diagram" xmlns:a="http://schemas.openxmlformats.org/drawingml/2006/main">
  <dgm:ptLst>
    <dgm:pt modelId="{09255DE8-8B59-488E-9144-FA63BC2B635E}" type="doc">
      <dgm:prSet loTypeId="urn:microsoft.com/office/officeart/2005/8/layout/pyramid2" loCatId="pyramid" qsTypeId="urn:microsoft.com/office/officeart/2005/8/quickstyle/simple1" qsCatId="simple" csTypeId="urn:microsoft.com/office/officeart/2005/8/colors/accent0_3" csCatId="mainScheme" phldr="1"/>
      <dgm:spPr/>
      <dgm:t>
        <a:bodyPr/>
        <a:lstStyle/>
        <a:p>
          <a:endParaRPr lang="en-CA"/>
        </a:p>
      </dgm:t>
    </dgm:pt>
    <dgm:pt modelId="{951C2E06-F720-4DC0-B43C-6251C37C9763}">
      <dgm:prSet custT="1"/>
      <dgm:spPr>
        <a:solidFill>
          <a:schemeClr val="accent6">
            <a:lumMod val="40000"/>
            <a:lumOff val="60000"/>
          </a:schemeClr>
        </a:solidFill>
      </dgm:spPr>
      <dgm:t>
        <a:bodyPr/>
        <a:lstStyle/>
        <a:p>
          <a:r>
            <a:rPr lang="en-CA" sz="1800" b="1" i="0" spc="0" baseline="0" dirty="0"/>
            <a:t>Grid connected</a:t>
          </a:r>
        </a:p>
      </dgm:t>
    </dgm:pt>
    <dgm:pt modelId="{D56A40B6-92FD-40D7-8E24-4CDF9BF26151}" type="parTrans" cxnId="{219C978A-ADEA-466F-A060-92F6DE67E2BD}">
      <dgm:prSet/>
      <dgm:spPr/>
      <dgm:t>
        <a:bodyPr/>
        <a:lstStyle/>
        <a:p>
          <a:endParaRPr lang="en-CA"/>
        </a:p>
      </dgm:t>
    </dgm:pt>
    <dgm:pt modelId="{9829D6B8-58CE-433E-ABD6-D65D8629B192}" type="sibTrans" cxnId="{219C978A-ADEA-466F-A060-92F6DE67E2BD}">
      <dgm:prSet/>
      <dgm:spPr/>
      <dgm:t>
        <a:bodyPr/>
        <a:lstStyle/>
        <a:p>
          <a:endParaRPr lang="en-CA"/>
        </a:p>
      </dgm:t>
    </dgm:pt>
    <dgm:pt modelId="{E3FD81E6-BFCD-4279-8552-70081D538EB8}">
      <dgm:prSet custT="1"/>
      <dgm:spPr>
        <a:solidFill>
          <a:schemeClr val="accent6">
            <a:lumMod val="40000"/>
            <a:lumOff val="60000"/>
          </a:schemeClr>
        </a:solidFill>
      </dgm:spPr>
      <dgm:t>
        <a:bodyPr/>
        <a:lstStyle/>
        <a:p>
          <a:r>
            <a:rPr lang="en-CA" sz="1800" b="1" i="0" spc="0" baseline="0" dirty="0"/>
            <a:t>Solar-Electrical Power</a:t>
          </a:r>
        </a:p>
      </dgm:t>
    </dgm:pt>
    <dgm:pt modelId="{7189DEA9-FC31-4D36-9B4B-F1FD8E841F86}" type="parTrans" cxnId="{EE7F4E72-2ED8-421A-96E0-ED9898C80EB8}">
      <dgm:prSet/>
      <dgm:spPr/>
      <dgm:t>
        <a:bodyPr/>
        <a:lstStyle/>
        <a:p>
          <a:endParaRPr lang="en-CA"/>
        </a:p>
      </dgm:t>
    </dgm:pt>
    <dgm:pt modelId="{59519D94-7592-42DB-92C0-1C91AFE11C3B}" type="sibTrans" cxnId="{EE7F4E72-2ED8-421A-96E0-ED9898C80EB8}">
      <dgm:prSet/>
      <dgm:spPr/>
      <dgm:t>
        <a:bodyPr/>
        <a:lstStyle/>
        <a:p>
          <a:endParaRPr lang="en-CA"/>
        </a:p>
      </dgm:t>
    </dgm:pt>
    <dgm:pt modelId="{E42B4374-8490-4D69-BE0E-036BF2EB1FC0}">
      <dgm:prSet custT="1"/>
      <dgm:spPr>
        <a:solidFill>
          <a:schemeClr val="accent6">
            <a:lumMod val="40000"/>
            <a:lumOff val="60000"/>
          </a:schemeClr>
        </a:solidFill>
      </dgm:spPr>
      <dgm:t>
        <a:bodyPr/>
        <a:lstStyle/>
        <a:p>
          <a:r>
            <a:rPr lang="en-CA" sz="1800" b="1" i="0" spc="0" baseline="0" dirty="0"/>
            <a:t>Solar Thermal Energy</a:t>
          </a:r>
        </a:p>
      </dgm:t>
    </dgm:pt>
    <dgm:pt modelId="{646E4608-9674-441C-B4E5-D72B8B730903}" type="parTrans" cxnId="{189FD52E-28C4-4773-97D3-D1C39A7FDC19}">
      <dgm:prSet/>
      <dgm:spPr/>
      <dgm:t>
        <a:bodyPr/>
        <a:lstStyle/>
        <a:p>
          <a:endParaRPr lang="en-CA"/>
        </a:p>
      </dgm:t>
    </dgm:pt>
    <dgm:pt modelId="{F1214AE9-0130-44F5-8129-27338851F9B5}" type="sibTrans" cxnId="{189FD52E-28C4-4773-97D3-D1C39A7FDC19}">
      <dgm:prSet/>
      <dgm:spPr/>
      <dgm:t>
        <a:bodyPr/>
        <a:lstStyle/>
        <a:p>
          <a:endParaRPr lang="en-CA"/>
        </a:p>
      </dgm:t>
    </dgm:pt>
    <dgm:pt modelId="{78AEE102-59B2-4DBF-B334-0A2CD740F1DD}">
      <dgm:prSet custT="1"/>
      <dgm:spPr>
        <a:solidFill>
          <a:schemeClr val="accent6">
            <a:lumMod val="40000"/>
            <a:lumOff val="60000"/>
          </a:schemeClr>
        </a:solidFill>
      </dgm:spPr>
      <dgm:t>
        <a:bodyPr/>
        <a:lstStyle/>
        <a:p>
          <a:r>
            <a:rPr lang="en-CA" sz="1800" b="1" i="0" spc="0" baseline="0" dirty="0"/>
            <a:t>Geothermal Heat Exchange</a:t>
          </a:r>
        </a:p>
      </dgm:t>
    </dgm:pt>
    <dgm:pt modelId="{AEAF9940-1CAC-4849-8610-D30668BB443C}" type="parTrans" cxnId="{29684938-E4F1-4275-8B70-34751B8DC471}">
      <dgm:prSet/>
      <dgm:spPr/>
      <dgm:t>
        <a:bodyPr/>
        <a:lstStyle/>
        <a:p>
          <a:endParaRPr lang="en-CA"/>
        </a:p>
      </dgm:t>
    </dgm:pt>
    <dgm:pt modelId="{F413737C-DDCD-40FB-B172-A181A971E8D1}" type="sibTrans" cxnId="{29684938-E4F1-4275-8B70-34751B8DC471}">
      <dgm:prSet/>
      <dgm:spPr/>
      <dgm:t>
        <a:bodyPr/>
        <a:lstStyle/>
        <a:p>
          <a:endParaRPr lang="en-CA"/>
        </a:p>
      </dgm:t>
    </dgm:pt>
    <dgm:pt modelId="{2AB89B79-8D41-462C-855C-F0723205F8C0}">
      <dgm:prSet custT="1"/>
      <dgm:spPr>
        <a:solidFill>
          <a:schemeClr val="accent6">
            <a:lumMod val="40000"/>
            <a:lumOff val="60000"/>
          </a:schemeClr>
        </a:solidFill>
      </dgm:spPr>
      <dgm:t>
        <a:bodyPr/>
        <a:lstStyle/>
        <a:p>
          <a:r>
            <a:rPr lang="en-CA" sz="1800" b="1" i="0" spc="0" baseline="0" dirty="0"/>
            <a:t>Wind Power</a:t>
          </a:r>
        </a:p>
      </dgm:t>
    </dgm:pt>
    <dgm:pt modelId="{7C9BD156-32FC-4444-9F57-5B35E96424BA}" type="parTrans" cxnId="{0579EF28-BBF3-4246-BC11-EF4BD5F95E61}">
      <dgm:prSet/>
      <dgm:spPr/>
      <dgm:t>
        <a:bodyPr/>
        <a:lstStyle/>
        <a:p>
          <a:endParaRPr lang="en-CA"/>
        </a:p>
      </dgm:t>
    </dgm:pt>
    <dgm:pt modelId="{0FAAA674-59C5-434F-A69B-00359D659138}" type="sibTrans" cxnId="{0579EF28-BBF3-4246-BC11-EF4BD5F95E61}">
      <dgm:prSet/>
      <dgm:spPr/>
      <dgm:t>
        <a:bodyPr/>
        <a:lstStyle/>
        <a:p>
          <a:endParaRPr lang="en-CA"/>
        </a:p>
      </dgm:t>
    </dgm:pt>
    <dgm:pt modelId="{FF99AAC8-6A4F-407A-AB66-47BE6C20077F}">
      <dgm:prSet custT="1"/>
      <dgm:spPr>
        <a:solidFill>
          <a:schemeClr val="accent6">
            <a:lumMod val="40000"/>
            <a:lumOff val="60000"/>
          </a:schemeClr>
        </a:solidFill>
      </dgm:spPr>
      <dgm:t>
        <a:bodyPr/>
        <a:lstStyle/>
        <a:p>
          <a:r>
            <a:rPr lang="en-CA" sz="1800" b="1" i="0" spc="0" baseline="0" dirty="0"/>
            <a:t>High Efficiency HVAC System</a:t>
          </a:r>
        </a:p>
      </dgm:t>
    </dgm:pt>
    <dgm:pt modelId="{98523C09-6B8A-4BC4-A132-85A48CE084B1}" type="parTrans" cxnId="{A99B6B55-016E-47F0-ACFF-D99D5F08EA58}">
      <dgm:prSet/>
      <dgm:spPr/>
      <dgm:t>
        <a:bodyPr/>
        <a:lstStyle/>
        <a:p>
          <a:endParaRPr lang="en-CA"/>
        </a:p>
      </dgm:t>
    </dgm:pt>
    <dgm:pt modelId="{FD4FEC60-8969-4838-A6AE-31EE5F8BAC63}" type="sibTrans" cxnId="{A99B6B55-016E-47F0-ACFF-D99D5F08EA58}">
      <dgm:prSet/>
      <dgm:spPr/>
      <dgm:t>
        <a:bodyPr/>
        <a:lstStyle/>
        <a:p>
          <a:endParaRPr lang="en-CA"/>
        </a:p>
      </dgm:t>
    </dgm:pt>
    <dgm:pt modelId="{06624A74-BB9D-47D3-AD2D-463D82A1D8C9}">
      <dgm:prSet custT="1"/>
      <dgm:spPr>
        <a:solidFill>
          <a:schemeClr val="accent6">
            <a:lumMod val="40000"/>
            <a:lumOff val="60000"/>
          </a:schemeClr>
        </a:solidFill>
      </dgm:spPr>
      <dgm:t>
        <a:bodyPr/>
        <a:lstStyle/>
        <a:p>
          <a:r>
            <a:rPr lang="en-CA" sz="1800" b="1" i="0" spc="0" baseline="0" dirty="0"/>
            <a:t>HRV/ERV</a:t>
          </a:r>
        </a:p>
      </dgm:t>
    </dgm:pt>
    <dgm:pt modelId="{D426AEEA-EDB9-4423-8310-356BFDC4FEA8}" type="parTrans" cxnId="{7C7C0E3A-9AC1-4360-A0D5-5C9FABBBD7F3}">
      <dgm:prSet/>
      <dgm:spPr/>
      <dgm:t>
        <a:bodyPr/>
        <a:lstStyle/>
        <a:p>
          <a:endParaRPr lang="en-CA"/>
        </a:p>
      </dgm:t>
    </dgm:pt>
    <dgm:pt modelId="{1B77D5C0-6DCE-42B5-BD6E-345FC32C47E3}" type="sibTrans" cxnId="{7C7C0E3A-9AC1-4360-A0D5-5C9FABBBD7F3}">
      <dgm:prSet/>
      <dgm:spPr/>
      <dgm:t>
        <a:bodyPr/>
        <a:lstStyle/>
        <a:p>
          <a:endParaRPr lang="en-CA"/>
        </a:p>
      </dgm:t>
    </dgm:pt>
    <dgm:pt modelId="{1C89284D-2543-48D6-800A-C28F28E46AB1}">
      <dgm:prSet custT="1"/>
      <dgm:spPr>
        <a:solidFill>
          <a:schemeClr val="accent6">
            <a:lumMod val="40000"/>
            <a:lumOff val="60000"/>
          </a:schemeClr>
        </a:solidFill>
      </dgm:spPr>
      <dgm:t>
        <a:bodyPr/>
        <a:lstStyle/>
        <a:p>
          <a:r>
            <a:rPr lang="en-CA" sz="1800" b="1" i="0" spc="0" baseline="0" dirty="0"/>
            <a:t>In-Floor Radiant Heating</a:t>
          </a:r>
        </a:p>
      </dgm:t>
    </dgm:pt>
    <dgm:pt modelId="{EEE5440C-8F9D-4F0F-AC5E-12DDD4CE2B65}" type="parTrans" cxnId="{54CCECDB-CB50-4E51-BEA7-69F7D5716C21}">
      <dgm:prSet/>
      <dgm:spPr/>
      <dgm:t>
        <a:bodyPr/>
        <a:lstStyle/>
        <a:p>
          <a:endParaRPr lang="en-CA"/>
        </a:p>
      </dgm:t>
    </dgm:pt>
    <dgm:pt modelId="{1A58A377-235A-436E-9750-D4E0B4DBDF34}" type="sibTrans" cxnId="{54CCECDB-CB50-4E51-BEA7-69F7D5716C21}">
      <dgm:prSet/>
      <dgm:spPr/>
      <dgm:t>
        <a:bodyPr/>
        <a:lstStyle/>
        <a:p>
          <a:endParaRPr lang="en-CA"/>
        </a:p>
      </dgm:t>
    </dgm:pt>
    <dgm:pt modelId="{F3130506-9AA7-42BD-A16F-09D4FB70C7CE}">
      <dgm:prSet custT="1"/>
      <dgm:spPr>
        <a:solidFill>
          <a:schemeClr val="accent6">
            <a:lumMod val="40000"/>
            <a:lumOff val="60000"/>
          </a:schemeClr>
        </a:solidFill>
      </dgm:spPr>
      <dgm:t>
        <a:bodyPr/>
        <a:lstStyle/>
        <a:p>
          <a:r>
            <a:rPr lang="en-CA" sz="1800" b="1" i="0" spc="0" baseline="0" dirty="0"/>
            <a:t>Building Automation</a:t>
          </a:r>
        </a:p>
      </dgm:t>
    </dgm:pt>
    <dgm:pt modelId="{3340B872-18D8-47B9-8632-9899496CFF95}" type="parTrans" cxnId="{4B09B188-6776-44BD-B82F-128756A0526B}">
      <dgm:prSet/>
      <dgm:spPr/>
      <dgm:t>
        <a:bodyPr/>
        <a:lstStyle/>
        <a:p>
          <a:endParaRPr lang="en-CA"/>
        </a:p>
      </dgm:t>
    </dgm:pt>
    <dgm:pt modelId="{9B6941FD-C556-4F15-AEDF-BF83DBCA0B5C}" type="sibTrans" cxnId="{4B09B188-6776-44BD-B82F-128756A0526B}">
      <dgm:prSet/>
      <dgm:spPr/>
      <dgm:t>
        <a:bodyPr/>
        <a:lstStyle/>
        <a:p>
          <a:endParaRPr lang="en-CA"/>
        </a:p>
      </dgm:t>
    </dgm:pt>
    <dgm:pt modelId="{B12D85A4-E6EF-4199-990B-25D61C4AC61F}">
      <dgm:prSet custT="1"/>
      <dgm:spPr>
        <a:solidFill>
          <a:schemeClr val="accent6">
            <a:lumMod val="40000"/>
            <a:lumOff val="60000"/>
          </a:schemeClr>
        </a:solidFill>
      </dgm:spPr>
      <dgm:t>
        <a:bodyPr/>
        <a:lstStyle/>
        <a:p>
          <a:r>
            <a:rPr lang="en-CA" sz="1800" b="1" i="0" spc="0" baseline="0" dirty="0"/>
            <a:t>Drain Water Heat Recovery</a:t>
          </a:r>
        </a:p>
      </dgm:t>
    </dgm:pt>
    <dgm:pt modelId="{8AA4B4E2-338E-454F-9AC9-9155AB1ECCF4}" type="parTrans" cxnId="{AEF33658-E211-4D18-A318-7134B58F8398}">
      <dgm:prSet/>
      <dgm:spPr/>
      <dgm:t>
        <a:bodyPr/>
        <a:lstStyle/>
        <a:p>
          <a:endParaRPr lang="en-CA"/>
        </a:p>
      </dgm:t>
    </dgm:pt>
    <dgm:pt modelId="{85D116D7-75FA-4051-9CBD-800641E780DB}" type="sibTrans" cxnId="{AEF33658-E211-4D18-A318-7134B58F8398}">
      <dgm:prSet/>
      <dgm:spPr/>
      <dgm:t>
        <a:bodyPr/>
        <a:lstStyle/>
        <a:p>
          <a:endParaRPr lang="en-CA"/>
        </a:p>
      </dgm:t>
    </dgm:pt>
    <dgm:pt modelId="{99AB52E9-B05F-4044-B23B-4DC5C90A9B3E}">
      <dgm:prSet custT="1"/>
      <dgm:spPr>
        <a:solidFill>
          <a:schemeClr val="accent6">
            <a:lumMod val="40000"/>
            <a:lumOff val="60000"/>
          </a:schemeClr>
        </a:solidFill>
      </dgm:spPr>
      <dgm:t>
        <a:bodyPr/>
        <a:lstStyle/>
        <a:p>
          <a:r>
            <a:rPr lang="en-CA" sz="1800" b="1" i="0" spc="0" baseline="0" dirty="0"/>
            <a:t>On-Demand Hot Water</a:t>
          </a:r>
        </a:p>
      </dgm:t>
    </dgm:pt>
    <dgm:pt modelId="{9D7FCA2C-25FF-48A6-B840-46BC0B041608}" type="parTrans" cxnId="{45E4CC1B-0BD8-4A02-815C-B251221ACA32}">
      <dgm:prSet/>
      <dgm:spPr/>
      <dgm:t>
        <a:bodyPr/>
        <a:lstStyle/>
        <a:p>
          <a:endParaRPr lang="en-CA"/>
        </a:p>
      </dgm:t>
    </dgm:pt>
    <dgm:pt modelId="{629739F1-4346-4095-9530-58FF37AC7C16}" type="sibTrans" cxnId="{45E4CC1B-0BD8-4A02-815C-B251221ACA32}">
      <dgm:prSet/>
      <dgm:spPr/>
      <dgm:t>
        <a:bodyPr/>
        <a:lstStyle/>
        <a:p>
          <a:endParaRPr lang="en-CA"/>
        </a:p>
      </dgm:t>
    </dgm:pt>
    <dgm:pt modelId="{599816DF-3BED-4356-BCE9-4F11B367A1D7}">
      <dgm:prSet custT="1"/>
      <dgm:spPr>
        <a:solidFill>
          <a:schemeClr val="accent6">
            <a:lumMod val="40000"/>
            <a:lumOff val="60000"/>
          </a:schemeClr>
        </a:solidFill>
      </dgm:spPr>
      <dgm:t>
        <a:bodyPr/>
        <a:lstStyle/>
        <a:p>
          <a:r>
            <a:rPr lang="en-CA" sz="1800" b="1" i="0" spc="0" baseline="0" dirty="0"/>
            <a:t>Greywater Re-use</a:t>
          </a:r>
        </a:p>
      </dgm:t>
    </dgm:pt>
    <dgm:pt modelId="{063472DA-D02A-45B7-BD83-3BDB7BACD2C0}" type="parTrans" cxnId="{C679DAE1-A397-4176-A7DD-E19EB7D3A24A}">
      <dgm:prSet/>
      <dgm:spPr/>
      <dgm:t>
        <a:bodyPr/>
        <a:lstStyle/>
        <a:p>
          <a:endParaRPr lang="en-CA"/>
        </a:p>
      </dgm:t>
    </dgm:pt>
    <dgm:pt modelId="{BED2A006-8FA7-4AD4-B957-27D7197B9690}" type="sibTrans" cxnId="{C679DAE1-A397-4176-A7DD-E19EB7D3A24A}">
      <dgm:prSet/>
      <dgm:spPr/>
      <dgm:t>
        <a:bodyPr/>
        <a:lstStyle/>
        <a:p>
          <a:endParaRPr lang="en-CA"/>
        </a:p>
      </dgm:t>
    </dgm:pt>
    <dgm:pt modelId="{7EEA0830-ECC3-4BEB-B921-82767C4E2CD8}" type="pres">
      <dgm:prSet presAssocID="{09255DE8-8B59-488E-9144-FA63BC2B635E}" presName="compositeShape" presStyleCnt="0">
        <dgm:presLayoutVars>
          <dgm:dir/>
          <dgm:resizeHandles/>
        </dgm:presLayoutVars>
      </dgm:prSet>
      <dgm:spPr/>
    </dgm:pt>
    <dgm:pt modelId="{9D649B64-0D89-4F70-BDB9-27BA60C6CA5B}" type="pres">
      <dgm:prSet presAssocID="{09255DE8-8B59-488E-9144-FA63BC2B635E}" presName="pyramid" presStyleLbl="node1" presStyleIdx="0" presStyleCnt="1" custScaleX="108736" custLinFactNeighborY="166"/>
      <dgm:spPr>
        <a:solidFill>
          <a:schemeClr val="accent6">
            <a:lumMod val="50000"/>
          </a:schemeClr>
        </a:solidFill>
      </dgm:spPr>
    </dgm:pt>
    <dgm:pt modelId="{8B04B69F-6415-4B4D-B883-D39DE009430A}" type="pres">
      <dgm:prSet presAssocID="{09255DE8-8B59-488E-9144-FA63BC2B635E}" presName="theList" presStyleCnt="0"/>
      <dgm:spPr/>
    </dgm:pt>
    <dgm:pt modelId="{24602895-4DF3-44F4-8255-51BB32111A0B}" type="pres">
      <dgm:prSet presAssocID="{951C2E06-F720-4DC0-B43C-6251C37C9763}" presName="aNode" presStyleLbl="fgAcc1" presStyleIdx="0" presStyleCnt="12" custLinFactNeighborX="208" custLinFactNeighborY="9054">
        <dgm:presLayoutVars>
          <dgm:bulletEnabled val="1"/>
        </dgm:presLayoutVars>
      </dgm:prSet>
      <dgm:spPr/>
    </dgm:pt>
    <dgm:pt modelId="{49901B7E-40A9-4A2A-99C5-3EE0E84AF474}" type="pres">
      <dgm:prSet presAssocID="{951C2E06-F720-4DC0-B43C-6251C37C9763}" presName="aSpace" presStyleCnt="0"/>
      <dgm:spPr/>
    </dgm:pt>
    <dgm:pt modelId="{945E3324-E2D0-4508-8DD4-67885F41A978}" type="pres">
      <dgm:prSet presAssocID="{E3FD81E6-BFCD-4279-8552-70081D538EB8}" presName="aNode" presStyleLbl="fgAcc1" presStyleIdx="1" presStyleCnt="12" custLinFactY="99477" custLinFactNeighborY="100000">
        <dgm:presLayoutVars>
          <dgm:bulletEnabled val="1"/>
        </dgm:presLayoutVars>
      </dgm:prSet>
      <dgm:spPr/>
    </dgm:pt>
    <dgm:pt modelId="{05CB1486-3F4D-4752-8895-B54DFDE04639}" type="pres">
      <dgm:prSet presAssocID="{E3FD81E6-BFCD-4279-8552-70081D538EB8}" presName="aSpace" presStyleCnt="0"/>
      <dgm:spPr/>
    </dgm:pt>
    <dgm:pt modelId="{2BE192B9-7769-4273-A971-A357594FEC0B}" type="pres">
      <dgm:prSet presAssocID="{E42B4374-8490-4D69-BE0E-036BF2EB1FC0}" presName="aNode" presStyleLbl="fgAcc1" presStyleIdx="2" presStyleCnt="12" custLinFactY="99477" custLinFactNeighborY="100000">
        <dgm:presLayoutVars>
          <dgm:bulletEnabled val="1"/>
        </dgm:presLayoutVars>
      </dgm:prSet>
      <dgm:spPr/>
    </dgm:pt>
    <dgm:pt modelId="{ADD77B44-9AC1-459F-BCCC-39904474AD26}" type="pres">
      <dgm:prSet presAssocID="{E42B4374-8490-4D69-BE0E-036BF2EB1FC0}" presName="aSpace" presStyleCnt="0"/>
      <dgm:spPr/>
    </dgm:pt>
    <dgm:pt modelId="{05849709-2962-4017-A6DD-26F14ADC0987}" type="pres">
      <dgm:prSet presAssocID="{78AEE102-59B2-4DBF-B334-0A2CD740F1DD}" presName="aNode" presStyleLbl="fgAcc1" presStyleIdx="3" presStyleCnt="12" custLinFactY="99477" custLinFactNeighborY="100000">
        <dgm:presLayoutVars>
          <dgm:bulletEnabled val="1"/>
        </dgm:presLayoutVars>
      </dgm:prSet>
      <dgm:spPr/>
    </dgm:pt>
    <dgm:pt modelId="{789BDF18-F064-4A24-8772-1511CCB22B54}" type="pres">
      <dgm:prSet presAssocID="{78AEE102-59B2-4DBF-B334-0A2CD740F1DD}" presName="aSpace" presStyleCnt="0"/>
      <dgm:spPr/>
    </dgm:pt>
    <dgm:pt modelId="{3E8A9F71-6931-4059-BDBE-997B43D7D40F}" type="pres">
      <dgm:prSet presAssocID="{2AB89B79-8D41-462C-855C-F0723205F8C0}" presName="aNode" presStyleLbl="fgAcc1" presStyleIdx="4" presStyleCnt="12" custLinFactY="96679" custLinFactNeighborY="100000">
        <dgm:presLayoutVars>
          <dgm:bulletEnabled val="1"/>
        </dgm:presLayoutVars>
      </dgm:prSet>
      <dgm:spPr/>
    </dgm:pt>
    <dgm:pt modelId="{F60A0C0A-3450-4D31-8BE2-64FA34CA4BD0}" type="pres">
      <dgm:prSet presAssocID="{2AB89B79-8D41-462C-855C-F0723205F8C0}" presName="aSpace" presStyleCnt="0"/>
      <dgm:spPr/>
    </dgm:pt>
    <dgm:pt modelId="{234BF3DA-07D2-4993-992F-3DEEF6F2004C}" type="pres">
      <dgm:prSet presAssocID="{FF99AAC8-6A4F-407A-AB66-47BE6C20077F}" presName="aNode" presStyleLbl="fgAcc1" presStyleIdx="5" presStyleCnt="12" custLinFactY="93878" custLinFactNeighborY="100000">
        <dgm:presLayoutVars>
          <dgm:bulletEnabled val="1"/>
        </dgm:presLayoutVars>
      </dgm:prSet>
      <dgm:spPr/>
    </dgm:pt>
    <dgm:pt modelId="{925DF0BA-A504-4CFC-A361-930EED16D787}" type="pres">
      <dgm:prSet presAssocID="{FF99AAC8-6A4F-407A-AB66-47BE6C20077F}" presName="aSpace" presStyleCnt="0"/>
      <dgm:spPr/>
    </dgm:pt>
    <dgm:pt modelId="{5D68DDEE-6DFC-4AA9-8793-5CCFFCD93D5D}" type="pres">
      <dgm:prSet presAssocID="{06624A74-BB9D-47D3-AD2D-463D82A1D8C9}" presName="aNode" presStyleLbl="fgAcc1" presStyleIdx="6" presStyleCnt="12" custLinFactY="91078" custLinFactNeighborY="100000">
        <dgm:presLayoutVars>
          <dgm:bulletEnabled val="1"/>
        </dgm:presLayoutVars>
      </dgm:prSet>
      <dgm:spPr/>
    </dgm:pt>
    <dgm:pt modelId="{D8F63978-6178-4C91-B55C-EAE6B32C028B}" type="pres">
      <dgm:prSet presAssocID="{06624A74-BB9D-47D3-AD2D-463D82A1D8C9}" presName="aSpace" presStyleCnt="0"/>
      <dgm:spPr/>
    </dgm:pt>
    <dgm:pt modelId="{D3AB0CE0-9AB7-4C22-B5C7-B39CFFBEE5D7}" type="pres">
      <dgm:prSet presAssocID="{1C89284D-2543-48D6-800A-C28F28E46AB1}" presName="aNode" presStyleLbl="fgAcc1" presStyleIdx="7" presStyleCnt="12" custLinFactY="91078" custLinFactNeighborY="100000">
        <dgm:presLayoutVars>
          <dgm:bulletEnabled val="1"/>
        </dgm:presLayoutVars>
      </dgm:prSet>
      <dgm:spPr/>
    </dgm:pt>
    <dgm:pt modelId="{9F69CC67-DB7A-4598-B017-04CB582FF425}" type="pres">
      <dgm:prSet presAssocID="{1C89284D-2543-48D6-800A-C28F28E46AB1}" presName="aSpace" presStyleCnt="0"/>
      <dgm:spPr/>
    </dgm:pt>
    <dgm:pt modelId="{D3CA37B4-23D0-47D4-847D-D3BA96287A19}" type="pres">
      <dgm:prSet presAssocID="{F3130506-9AA7-42BD-A16F-09D4FB70C7CE}" presName="aNode" presStyleLbl="fgAcc1" presStyleIdx="8" presStyleCnt="12" custLinFactY="-699105" custLinFactNeighborX="269" custLinFactNeighborY="-700000">
        <dgm:presLayoutVars>
          <dgm:bulletEnabled val="1"/>
        </dgm:presLayoutVars>
      </dgm:prSet>
      <dgm:spPr/>
    </dgm:pt>
    <dgm:pt modelId="{2BBEE46C-FC7E-4541-A334-8C6C43F81109}" type="pres">
      <dgm:prSet presAssocID="{F3130506-9AA7-42BD-A16F-09D4FB70C7CE}" presName="aSpace" presStyleCnt="0"/>
      <dgm:spPr/>
    </dgm:pt>
    <dgm:pt modelId="{E323C9D8-F923-4CB0-A2E9-B451A7D382F9}" type="pres">
      <dgm:prSet presAssocID="{B12D85A4-E6EF-4199-990B-25D61C4AC61F}" presName="aNode" presStyleLbl="fgAcc1" presStyleIdx="9" presStyleCnt="12" custLinFactY="88279" custLinFactNeighborY="100000">
        <dgm:presLayoutVars>
          <dgm:bulletEnabled val="1"/>
        </dgm:presLayoutVars>
      </dgm:prSet>
      <dgm:spPr/>
    </dgm:pt>
    <dgm:pt modelId="{951E266C-2BD1-4784-A121-DB90A9E0E44D}" type="pres">
      <dgm:prSet presAssocID="{B12D85A4-E6EF-4199-990B-25D61C4AC61F}" presName="aSpace" presStyleCnt="0"/>
      <dgm:spPr/>
    </dgm:pt>
    <dgm:pt modelId="{4E0087A7-FB2A-45EA-BCBF-04D4CDE5E2AA}" type="pres">
      <dgm:prSet presAssocID="{99AB52E9-B05F-4044-B23B-4DC5C90A9B3E}" presName="aNode" presStyleLbl="fgAcc1" presStyleIdx="10" presStyleCnt="12" custLinFactY="-100000" custLinFactNeighborY="-185397">
        <dgm:presLayoutVars>
          <dgm:bulletEnabled val="1"/>
        </dgm:presLayoutVars>
      </dgm:prSet>
      <dgm:spPr/>
    </dgm:pt>
    <dgm:pt modelId="{A4EB9B88-2C62-4F88-AE3B-330229431CA5}" type="pres">
      <dgm:prSet presAssocID="{99AB52E9-B05F-4044-B23B-4DC5C90A9B3E}" presName="aSpace" presStyleCnt="0"/>
      <dgm:spPr/>
    </dgm:pt>
    <dgm:pt modelId="{CF1CDC3C-D9CA-4293-B912-1CCD476C9D10}" type="pres">
      <dgm:prSet presAssocID="{599816DF-3BED-4356-BCE9-4F11B367A1D7}" presName="aNode" presStyleLbl="fgAcc1" presStyleIdx="11" presStyleCnt="12" custLinFactNeighborY="-99920">
        <dgm:presLayoutVars>
          <dgm:bulletEnabled val="1"/>
        </dgm:presLayoutVars>
      </dgm:prSet>
      <dgm:spPr/>
    </dgm:pt>
    <dgm:pt modelId="{D549AECD-041E-4D3E-8DBB-ED0B1E77AB91}" type="pres">
      <dgm:prSet presAssocID="{599816DF-3BED-4356-BCE9-4F11B367A1D7}" presName="aSpace" presStyleCnt="0"/>
      <dgm:spPr/>
    </dgm:pt>
  </dgm:ptLst>
  <dgm:cxnLst>
    <dgm:cxn modelId="{01F43A05-25F4-497D-8D9C-27712D515AC9}" type="presOf" srcId="{78AEE102-59B2-4DBF-B334-0A2CD740F1DD}" destId="{05849709-2962-4017-A6DD-26F14ADC0987}" srcOrd="0" destOrd="0" presId="urn:microsoft.com/office/officeart/2005/8/layout/pyramid2"/>
    <dgm:cxn modelId="{45E4CC1B-0BD8-4A02-815C-B251221ACA32}" srcId="{09255DE8-8B59-488E-9144-FA63BC2B635E}" destId="{99AB52E9-B05F-4044-B23B-4DC5C90A9B3E}" srcOrd="10" destOrd="0" parTransId="{9D7FCA2C-25FF-48A6-B840-46BC0B041608}" sibTransId="{629739F1-4346-4095-9530-58FF37AC7C16}"/>
    <dgm:cxn modelId="{0579EF28-BBF3-4246-BC11-EF4BD5F95E61}" srcId="{09255DE8-8B59-488E-9144-FA63BC2B635E}" destId="{2AB89B79-8D41-462C-855C-F0723205F8C0}" srcOrd="4" destOrd="0" parTransId="{7C9BD156-32FC-4444-9F57-5B35E96424BA}" sibTransId="{0FAAA674-59C5-434F-A69B-00359D659138}"/>
    <dgm:cxn modelId="{3703DD2B-BE0C-4485-96F8-B95778CC176C}" type="presOf" srcId="{1C89284D-2543-48D6-800A-C28F28E46AB1}" destId="{D3AB0CE0-9AB7-4C22-B5C7-B39CFFBEE5D7}" srcOrd="0" destOrd="0" presId="urn:microsoft.com/office/officeart/2005/8/layout/pyramid2"/>
    <dgm:cxn modelId="{189FD52E-28C4-4773-97D3-D1C39A7FDC19}" srcId="{09255DE8-8B59-488E-9144-FA63BC2B635E}" destId="{E42B4374-8490-4D69-BE0E-036BF2EB1FC0}" srcOrd="2" destOrd="0" parTransId="{646E4608-9674-441C-B4E5-D72B8B730903}" sibTransId="{F1214AE9-0130-44F5-8129-27338851F9B5}"/>
    <dgm:cxn modelId="{29684938-E4F1-4275-8B70-34751B8DC471}" srcId="{09255DE8-8B59-488E-9144-FA63BC2B635E}" destId="{78AEE102-59B2-4DBF-B334-0A2CD740F1DD}" srcOrd="3" destOrd="0" parTransId="{AEAF9940-1CAC-4849-8610-D30668BB443C}" sibTransId="{F413737C-DDCD-40FB-B172-A181A971E8D1}"/>
    <dgm:cxn modelId="{7C7C0E3A-9AC1-4360-A0D5-5C9FABBBD7F3}" srcId="{09255DE8-8B59-488E-9144-FA63BC2B635E}" destId="{06624A74-BB9D-47D3-AD2D-463D82A1D8C9}" srcOrd="6" destOrd="0" parTransId="{D426AEEA-EDB9-4423-8310-356BFDC4FEA8}" sibTransId="{1B77D5C0-6DCE-42B5-BD6E-345FC32C47E3}"/>
    <dgm:cxn modelId="{2C95AC64-4E77-46D7-AC9B-B960E68717AC}" type="presOf" srcId="{951C2E06-F720-4DC0-B43C-6251C37C9763}" destId="{24602895-4DF3-44F4-8255-51BB32111A0B}" srcOrd="0" destOrd="0" presId="urn:microsoft.com/office/officeart/2005/8/layout/pyramid2"/>
    <dgm:cxn modelId="{EE7F4E72-2ED8-421A-96E0-ED9898C80EB8}" srcId="{09255DE8-8B59-488E-9144-FA63BC2B635E}" destId="{E3FD81E6-BFCD-4279-8552-70081D538EB8}" srcOrd="1" destOrd="0" parTransId="{7189DEA9-FC31-4D36-9B4B-F1FD8E841F86}" sibTransId="{59519D94-7592-42DB-92C0-1C91AFE11C3B}"/>
    <dgm:cxn modelId="{A99B6B55-016E-47F0-ACFF-D99D5F08EA58}" srcId="{09255DE8-8B59-488E-9144-FA63BC2B635E}" destId="{FF99AAC8-6A4F-407A-AB66-47BE6C20077F}" srcOrd="5" destOrd="0" parTransId="{98523C09-6B8A-4BC4-A132-85A48CE084B1}" sibTransId="{FD4FEC60-8969-4838-A6AE-31EE5F8BAC63}"/>
    <dgm:cxn modelId="{AEF33658-E211-4D18-A318-7134B58F8398}" srcId="{09255DE8-8B59-488E-9144-FA63BC2B635E}" destId="{B12D85A4-E6EF-4199-990B-25D61C4AC61F}" srcOrd="9" destOrd="0" parTransId="{8AA4B4E2-338E-454F-9AC9-9155AB1ECCF4}" sibTransId="{85D116D7-75FA-4051-9CBD-800641E780DB}"/>
    <dgm:cxn modelId="{949EDA83-6C87-4E2F-8422-780CD93A7185}" type="presOf" srcId="{599816DF-3BED-4356-BCE9-4F11B367A1D7}" destId="{CF1CDC3C-D9CA-4293-B912-1CCD476C9D10}" srcOrd="0" destOrd="0" presId="urn:microsoft.com/office/officeart/2005/8/layout/pyramid2"/>
    <dgm:cxn modelId="{4B09B188-6776-44BD-B82F-128756A0526B}" srcId="{09255DE8-8B59-488E-9144-FA63BC2B635E}" destId="{F3130506-9AA7-42BD-A16F-09D4FB70C7CE}" srcOrd="8" destOrd="0" parTransId="{3340B872-18D8-47B9-8632-9899496CFF95}" sibTransId="{9B6941FD-C556-4F15-AEDF-BF83DBCA0B5C}"/>
    <dgm:cxn modelId="{219C978A-ADEA-466F-A060-92F6DE67E2BD}" srcId="{09255DE8-8B59-488E-9144-FA63BC2B635E}" destId="{951C2E06-F720-4DC0-B43C-6251C37C9763}" srcOrd="0" destOrd="0" parTransId="{D56A40B6-92FD-40D7-8E24-4CDF9BF26151}" sibTransId="{9829D6B8-58CE-433E-ABD6-D65D8629B192}"/>
    <dgm:cxn modelId="{E43E2F8D-0599-4C0E-87F2-6E35CF924FC8}" type="presOf" srcId="{E3FD81E6-BFCD-4279-8552-70081D538EB8}" destId="{945E3324-E2D0-4508-8DD4-67885F41A978}" srcOrd="0" destOrd="0" presId="urn:microsoft.com/office/officeart/2005/8/layout/pyramid2"/>
    <dgm:cxn modelId="{91668498-4A64-43C9-9A22-3DE367AB85FD}" type="presOf" srcId="{99AB52E9-B05F-4044-B23B-4DC5C90A9B3E}" destId="{4E0087A7-FB2A-45EA-BCBF-04D4CDE5E2AA}" srcOrd="0" destOrd="0" presId="urn:microsoft.com/office/officeart/2005/8/layout/pyramid2"/>
    <dgm:cxn modelId="{489027A0-B735-4C01-A5A7-DDDCB4092E18}" type="presOf" srcId="{FF99AAC8-6A4F-407A-AB66-47BE6C20077F}" destId="{234BF3DA-07D2-4993-992F-3DEEF6F2004C}" srcOrd="0" destOrd="0" presId="urn:microsoft.com/office/officeart/2005/8/layout/pyramid2"/>
    <dgm:cxn modelId="{368829A0-EE43-4D37-9C56-242A7AD9CA92}" type="presOf" srcId="{E42B4374-8490-4D69-BE0E-036BF2EB1FC0}" destId="{2BE192B9-7769-4273-A971-A357594FEC0B}" srcOrd="0" destOrd="0" presId="urn:microsoft.com/office/officeart/2005/8/layout/pyramid2"/>
    <dgm:cxn modelId="{D29EA6A7-0711-4A1B-BDAF-09021A3BE05C}" type="presOf" srcId="{F3130506-9AA7-42BD-A16F-09D4FB70C7CE}" destId="{D3CA37B4-23D0-47D4-847D-D3BA96287A19}" srcOrd="0" destOrd="0" presId="urn:microsoft.com/office/officeart/2005/8/layout/pyramid2"/>
    <dgm:cxn modelId="{F0A1E2BA-B749-4D14-A348-006936A29BAC}" type="presOf" srcId="{09255DE8-8B59-488E-9144-FA63BC2B635E}" destId="{7EEA0830-ECC3-4BEB-B921-82767C4E2CD8}" srcOrd="0" destOrd="0" presId="urn:microsoft.com/office/officeart/2005/8/layout/pyramid2"/>
    <dgm:cxn modelId="{720E98C0-49E4-45D4-963C-DF804522ACFF}" type="presOf" srcId="{B12D85A4-E6EF-4199-990B-25D61C4AC61F}" destId="{E323C9D8-F923-4CB0-A2E9-B451A7D382F9}" srcOrd="0" destOrd="0" presId="urn:microsoft.com/office/officeart/2005/8/layout/pyramid2"/>
    <dgm:cxn modelId="{3AD8ECD6-AB64-49C0-9EE7-250A8BCD0202}" type="presOf" srcId="{06624A74-BB9D-47D3-AD2D-463D82A1D8C9}" destId="{5D68DDEE-6DFC-4AA9-8793-5CCFFCD93D5D}" srcOrd="0" destOrd="0" presId="urn:microsoft.com/office/officeart/2005/8/layout/pyramid2"/>
    <dgm:cxn modelId="{54CCECDB-CB50-4E51-BEA7-69F7D5716C21}" srcId="{09255DE8-8B59-488E-9144-FA63BC2B635E}" destId="{1C89284D-2543-48D6-800A-C28F28E46AB1}" srcOrd="7" destOrd="0" parTransId="{EEE5440C-8F9D-4F0F-AC5E-12DDD4CE2B65}" sibTransId="{1A58A377-235A-436E-9750-D4E0B4DBDF34}"/>
    <dgm:cxn modelId="{C679DAE1-A397-4176-A7DD-E19EB7D3A24A}" srcId="{09255DE8-8B59-488E-9144-FA63BC2B635E}" destId="{599816DF-3BED-4356-BCE9-4F11B367A1D7}" srcOrd="11" destOrd="0" parTransId="{063472DA-D02A-45B7-BD83-3BDB7BACD2C0}" sibTransId="{BED2A006-8FA7-4AD4-B957-27D7197B9690}"/>
    <dgm:cxn modelId="{9A8331FC-738C-4DB7-857C-B5C761011054}" type="presOf" srcId="{2AB89B79-8D41-462C-855C-F0723205F8C0}" destId="{3E8A9F71-6931-4059-BDBE-997B43D7D40F}" srcOrd="0" destOrd="0" presId="urn:microsoft.com/office/officeart/2005/8/layout/pyramid2"/>
    <dgm:cxn modelId="{AD7E1EFA-BD9F-4984-AC5C-9C70FEF38A43}" type="presParOf" srcId="{7EEA0830-ECC3-4BEB-B921-82767C4E2CD8}" destId="{9D649B64-0D89-4F70-BDB9-27BA60C6CA5B}" srcOrd="0" destOrd="0" presId="urn:microsoft.com/office/officeart/2005/8/layout/pyramid2"/>
    <dgm:cxn modelId="{2342E137-4983-4DC9-8677-643F90956046}" type="presParOf" srcId="{7EEA0830-ECC3-4BEB-B921-82767C4E2CD8}" destId="{8B04B69F-6415-4B4D-B883-D39DE009430A}" srcOrd="1" destOrd="0" presId="urn:microsoft.com/office/officeart/2005/8/layout/pyramid2"/>
    <dgm:cxn modelId="{18CE17B2-8AB3-4C25-9957-F4A1BFB486E2}" type="presParOf" srcId="{8B04B69F-6415-4B4D-B883-D39DE009430A}" destId="{24602895-4DF3-44F4-8255-51BB32111A0B}" srcOrd="0" destOrd="0" presId="urn:microsoft.com/office/officeart/2005/8/layout/pyramid2"/>
    <dgm:cxn modelId="{1FFF6D15-8CA0-46AD-8841-7930CCDF68F7}" type="presParOf" srcId="{8B04B69F-6415-4B4D-B883-D39DE009430A}" destId="{49901B7E-40A9-4A2A-99C5-3EE0E84AF474}" srcOrd="1" destOrd="0" presId="urn:microsoft.com/office/officeart/2005/8/layout/pyramid2"/>
    <dgm:cxn modelId="{864A49D9-4F9B-4F1F-8DED-29CE4710F338}" type="presParOf" srcId="{8B04B69F-6415-4B4D-B883-D39DE009430A}" destId="{945E3324-E2D0-4508-8DD4-67885F41A978}" srcOrd="2" destOrd="0" presId="urn:microsoft.com/office/officeart/2005/8/layout/pyramid2"/>
    <dgm:cxn modelId="{6B694F77-A5A4-432A-87A1-3ECE80059844}" type="presParOf" srcId="{8B04B69F-6415-4B4D-B883-D39DE009430A}" destId="{05CB1486-3F4D-4752-8895-B54DFDE04639}" srcOrd="3" destOrd="0" presId="urn:microsoft.com/office/officeart/2005/8/layout/pyramid2"/>
    <dgm:cxn modelId="{AE44EC14-58A9-4F18-953F-A65BF500BC26}" type="presParOf" srcId="{8B04B69F-6415-4B4D-B883-D39DE009430A}" destId="{2BE192B9-7769-4273-A971-A357594FEC0B}" srcOrd="4" destOrd="0" presId="urn:microsoft.com/office/officeart/2005/8/layout/pyramid2"/>
    <dgm:cxn modelId="{64439D56-D663-4115-88E2-0CBA60AF6C57}" type="presParOf" srcId="{8B04B69F-6415-4B4D-B883-D39DE009430A}" destId="{ADD77B44-9AC1-459F-BCCC-39904474AD26}" srcOrd="5" destOrd="0" presId="urn:microsoft.com/office/officeart/2005/8/layout/pyramid2"/>
    <dgm:cxn modelId="{7A871774-ACA0-47D8-9EBA-524B7CEAC282}" type="presParOf" srcId="{8B04B69F-6415-4B4D-B883-D39DE009430A}" destId="{05849709-2962-4017-A6DD-26F14ADC0987}" srcOrd="6" destOrd="0" presId="urn:microsoft.com/office/officeart/2005/8/layout/pyramid2"/>
    <dgm:cxn modelId="{284403E8-D227-46E7-A956-C67820621B26}" type="presParOf" srcId="{8B04B69F-6415-4B4D-B883-D39DE009430A}" destId="{789BDF18-F064-4A24-8772-1511CCB22B54}" srcOrd="7" destOrd="0" presId="urn:microsoft.com/office/officeart/2005/8/layout/pyramid2"/>
    <dgm:cxn modelId="{CEC1BD3F-FBBE-4B7F-A56A-57CF6B79127B}" type="presParOf" srcId="{8B04B69F-6415-4B4D-B883-D39DE009430A}" destId="{3E8A9F71-6931-4059-BDBE-997B43D7D40F}" srcOrd="8" destOrd="0" presId="urn:microsoft.com/office/officeart/2005/8/layout/pyramid2"/>
    <dgm:cxn modelId="{6BD648CB-311A-4307-AB7E-E3A82801B0EA}" type="presParOf" srcId="{8B04B69F-6415-4B4D-B883-D39DE009430A}" destId="{F60A0C0A-3450-4D31-8BE2-64FA34CA4BD0}" srcOrd="9" destOrd="0" presId="urn:microsoft.com/office/officeart/2005/8/layout/pyramid2"/>
    <dgm:cxn modelId="{E195CB14-F9E9-4FC9-842A-A42F88D5C3B5}" type="presParOf" srcId="{8B04B69F-6415-4B4D-B883-D39DE009430A}" destId="{234BF3DA-07D2-4993-992F-3DEEF6F2004C}" srcOrd="10" destOrd="0" presId="urn:microsoft.com/office/officeart/2005/8/layout/pyramid2"/>
    <dgm:cxn modelId="{BE7FAEA0-FF2D-4A55-8422-9E602A33D019}" type="presParOf" srcId="{8B04B69F-6415-4B4D-B883-D39DE009430A}" destId="{925DF0BA-A504-4CFC-A361-930EED16D787}" srcOrd="11" destOrd="0" presId="urn:microsoft.com/office/officeart/2005/8/layout/pyramid2"/>
    <dgm:cxn modelId="{91466F97-2C3F-4A4A-B396-A72D2FCF12C1}" type="presParOf" srcId="{8B04B69F-6415-4B4D-B883-D39DE009430A}" destId="{5D68DDEE-6DFC-4AA9-8793-5CCFFCD93D5D}" srcOrd="12" destOrd="0" presId="urn:microsoft.com/office/officeart/2005/8/layout/pyramid2"/>
    <dgm:cxn modelId="{E71749A1-B7B1-429A-A55E-85A9F057AE2D}" type="presParOf" srcId="{8B04B69F-6415-4B4D-B883-D39DE009430A}" destId="{D8F63978-6178-4C91-B55C-EAE6B32C028B}" srcOrd="13" destOrd="0" presId="urn:microsoft.com/office/officeart/2005/8/layout/pyramid2"/>
    <dgm:cxn modelId="{E5FFB80E-F97B-4390-928B-68964122B9A1}" type="presParOf" srcId="{8B04B69F-6415-4B4D-B883-D39DE009430A}" destId="{D3AB0CE0-9AB7-4C22-B5C7-B39CFFBEE5D7}" srcOrd="14" destOrd="0" presId="urn:microsoft.com/office/officeart/2005/8/layout/pyramid2"/>
    <dgm:cxn modelId="{0C76115E-5C92-43C3-B096-39A37C8D06B8}" type="presParOf" srcId="{8B04B69F-6415-4B4D-B883-D39DE009430A}" destId="{9F69CC67-DB7A-4598-B017-04CB582FF425}" srcOrd="15" destOrd="0" presId="urn:microsoft.com/office/officeart/2005/8/layout/pyramid2"/>
    <dgm:cxn modelId="{CA5856BA-CDD6-42B1-B444-8FF74D79F673}" type="presParOf" srcId="{8B04B69F-6415-4B4D-B883-D39DE009430A}" destId="{D3CA37B4-23D0-47D4-847D-D3BA96287A19}" srcOrd="16" destOrd="0" presId="urn:microsoft.com/office/officeart/2005/8/layout/pyramid2"/>
    <dgm:cxn modelId="{0F57DCC0-F62A-4F1E-8EC3-A40093534A25}" type="presParOf" srcId="{8B04B69F-6415-4B4D-B883-D39DE009430A}" destId="{2BBEE46C-FC7E-4541-A334-8C6C43F81109}" srcOrd="17" destOrd="0" presId="urn:microsoft.com/office/officeart/2005/8/layout/pyramid2"/>
    <dgm:cxn modelId="{39B87982-7026-4C52-BB97-1E2927598AA6}" type="presParOf" srcId="{8B04B69F-6415-4B4D-B883-D39DE009430A}" destId="{E323C9D8-F923-4CB0-A2E9-B451A7D382F9}" srcOrd="18" destOrd="0" presId="urn:microsoft.com/office/officeart/2005/8/layout/pyramid2"/>
    <dgm:cxn modelId="{A7F86E8E-7BC5-47D6-8A44-A4D6255181ED}" type="presParOf" srcId="{8B04B69F-6415-4B4D-B883-D39DE009430A}" destId="{951E266C-2BD1-4784-A121-DB90A9E0E44D}" srcOrd="19" destOrd="0" presId="urn:microsoft.com/office/officeart/2005/8/layout/pyramid2"/>
    <dgm:cxn modelId="{49E9143C-052C-472F-B8E7-BD38C6022F9A}" type="presParOf" srcId="{8B04B69F-6415-4B4D-B883-D39DE009430A}" destId="{4E0087A7-FB2A-45EA-BCBF-04D4CDE5E2AA}" srcOrd="20" destOrd="0" presId="urn:microsoft.com/office/officeart/2005/8/layout/pyramid2"/>
    <dgm:cxn modelId="{50374B5B-5751-4366-B22C-B1D680AB8776}" type="presParOf" srcId="{8B04B69F-6415-4B4D-B883-D39DE009430A}" destId="{A4EB9B88-2C62-4F88-AE3B-330229431CA5}" srcOrd="21" destOrd="0" presId="urn:microsoft.com/office/officeart/2005/8/layout/pyramid2"/>
    <dgm:cxn modelId="{E92D89D9-B8C2-4D51-A3BD-501DDC80DC9D}" type="presParOf" srcId="{8B04B69F-6415-4B4D-B883-D39DE009430A}" destId="{CF1CDC3C-D9CA-4293-B912-1CCD476C9D10}" srcOrd="22" destOrd="0" presId="urn:microsoft.com/office/officeart/2005/8/layout/pyramid2"/>
    <dgm:cxn modelId="{4A4E6E90-DD2C-43A5-8467-D35531B1CB19}" type="presParOf" srcId="{8B04B69F-6415-4B4D-B883-D39DE009430A}" destId="{D549AECD-041E-4D3E-8DBB-ED0B1E77AB91}" srcOrd="23" destOrd="0" presId="urn:microsoft.com/office/officeart/2005/8/layout/pyramid2"/>
  </dgm:cxnLst>
  <dgm:bg/>
  <dgm:whole/>
  <dgm:extLst>
    <a:ext uri="http://schemas.microsoft.com/office/drawing/2008/diagram">
      <dsp:dataModelExt xmlns:dsp="http://schemas.microsoft.com/office/drawing/2008/diagram" relId="rId8" minVer="http://schemas.openxmlformats.org/drawingml/2006/diagram"/>
    </a:ext>
  </dgm:extLst>
</dgm:dataModel>
</file>

<file path=ppt/diagrams/drawing1.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9D649B64-0D89-4F70-BDB9-27BA60C6CA5B}">
      <dsp:nvSpPr>
        <dsp:cNvPr id="0" name=""/>
        <dsp:cNvSpPr/>
      </dsp:nvSpPr>
      <dsp:spPr>
        <a:xfrm>
          <a:off x="2047549" y="0"/>
          <a:ext cx="6124349" cy="5632311"/>
        </a:xfrm>
        <a:prstGeom prst="triangle">
          <a:avLst/>
        </a:prstGeom>
        <a:solidFill>
          <a:schemeClr val="dk2">
            <a:hueOff val="0"/>
            <a:satOff val="0"/>
            <a:lumOff val="0"/>
            <a:alphaOff val="0"/>
          </a:schemeClr>
        </a:solidFill>
        <a:ln w="15875" cap="rnd" cmpd="sng" algn="ctr">
          <a:solidFill>
            <a:schemeClr val="lt2">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sp>
    <dsp:sp modelId="{24602895-4DF3-44F4-8255-51BB32111A0B}">
      <dsp:nvSpPr>
        <dsp:cNvPr id="0" name=""/>
        <dsp:cNvSpPr/>
      </dsp:nvSpPr>
      <dsp:spPr>
        <a:xfrm>
          <a:off x="5117339" y="552390"/>
          <a:ext cx="3661002" cy="286015"/>
        </a:xfrm>
        <a:prstGeom prst="roundRect">
          <a:avLst/>
        </a:prstGeom>
        <a:solidFill>
          <a:schemeClr val="lt2">
            <a:alpha val="90000"/>
            <a:hueOff val="0"/>
            <a:satOff val="0"/>
            <a:lumOff val="0"/>
            <a:alphaOff val="0"/>
          </a:schemeClr>
        </a:solidFill>
        <a:ln w="15875" cap="rnd" cmpd="sng" algn="ctr">
          <a:solidFill>
            <a:schemeClr val="dk2">
              <a:hueOff val="0"/>
              <a:satOff val="0"/>
              <a:lumOff val="0"/>
              <a:alphaOff val="0"/>
            </a:schemeClr>
          </a:solidFill>
          <a:prstDash val="solid"/>
        </a:ln>
        <a:effectLst/>
      </dsp:spPr>
      <dsp:style>
        <a:lnRef idx="2">
          <a:scrgbClr r="0" g="0" b="0"/>
        </a:lnRef>
        <a:fillRef idx="1">
          <a:scrgbClr r="0" g="0" b="0"/>
        </a:fillRef>
        <a:effectRef idx="0">
          <a:scrgbClr r="0" g="0" b="0"/>
        </a:effectRef>
        <a:fontRef idx="minor"/>
      </dsp:style>
      <dsp:txBody>
        <a:bodyPr spcFirstLastPara="0" vert="horz" wrap="square" lIns="68580" tIns="68580" rIns="68580" bIns="68580" numCol="1" spcCol="1270" anchor="ctr" anchorCtr="0">
          <a:noAutofit/>
        </a:bodyPr>
        <a:lstStyle/>
        <a:p>
          <a:pPr marL="0" lvl="0" indent="0" algn="ctr" defTabSz="800100">
            <a:lnSpc>
              <a:spcPct val="90000"/>
            </a:lnSpc>
            <a:spcBef>
              <a:spcPct val="0"/>
            </a:spcBef>
            <a:spcAft>
              <a:spcPct val="35000"/>
            </a:spcAft>
            <a:buNone/>
          </a:pPr>
          <a:r>
            <a:rPr lang="en-CA" sz="1800" b="1" i="0" kern="1200" spc="0" baseline="0" dirty="0"/>
            <a:t>Site-Optimization</a:t>
          </a:r>
        </a:p>
      </dsp:txBody>
      <dsp:txXfrm>
        <a:off x="5131301" y="566352"/>
        <a:ext cx="3633078" cy="258091"/>
      </dsp:txXfrm>
    </dsp:sp>
    <dsp:sp modelId="{5AA8C4D9-CB87-4F61-A1F7-19B10ECFBDFC}">
      <dsp:nvSpPr>
        <dsp:cNvPr id="0" name=""/>
        <dsp:cNvSpPr/>
      </dsp:nvSpPr>
      <dsp:spPr>
        <a:xfrm>
          <a:off x="5109724" y="885548"/>
          <a:ext cx="3661002" cy="286015"/>
        </a:xfrm>
        <a:prstGeom prst="roundRect">
          <a:avLst/>
        </a:prstGeom>
        <a:solidFill>
          <a:schemeClr val="lt2">
            <a:alpha val="90000"/>
            <a:hueOff val="0"/>
            <a:satOff val="0"/>
            <a:lumOff val="0"/>
            <a:alphaOff val="0"/>
          </a:schemeClr>
        </a:solidFill>
        <a:ln w="15875" cap="rnd" cmpd="sng" algn="ctr">
          <a:solidFill>
            <a:schemeClr val="dk2">
              <a:hueOff val="0"/>
              <a:satOff val="0"/>
              <a:lumOff val="0"/>
              <a:alphaOff val="0"/>
            </a:schemeClr>
          </a:solidFill>
          <a:prstDash val="solid"/>
        </a:ln>
        <a:effectLst/>
      </dsp:spPr>
      <dsp:style>
        <a:lnRef idx="2">
          <a:scrgbClr r="0" g="0" b="0"/>
        </a:lnRef>
        <a:fillRef idx="1">
          <a:scrgbClr r="0" g="0" b="0"/>
        </a:fillRef>
        <a:effectRef idx="0">
          <a:scrgbClr r="0" g="0" b="0"/>
        </a:effectRef>
        <a:fontRef idx="minor"/>
      </dsp:style>
      <dsp:txBody>
        <a:bodyPr spcFirstLastPara="0" vert="horz" wrap="square" lIns="68580" tIns="68580" rIns="68580" bIns="68580" numCol="1" spcCol="1270" anchor="ctr" anchorCtr="0">
          <a:noAutofit/>
        </a:bodyPr>
        <a:lstStyle/>
        <a:p>
          <a:pPr marL="0" lvl="0" indent="0" algn="ctr" defTabSz="800100">
            <a:lnSpc>
              <a:spcPct val="90000"/>
            </a:lnSpc>
            <a:spcBef>
              <a:spcPct val="0"/>
            </a:spcBef>
            <a:spcAft>
              <a:spcPct val="35000"/>
            </a:spcAft>
            <a:buNone/>
          </a:pPr>
          <a:r>
            <a:rPr lang="en-CA" sz="1800" b="1" i="0" kern="1200" spc="0" baseline="0" dirty="0"/>
            <a:t>Off-Grid</a:t>
          </a:r>
        </a:p>
      </dsp:txBody>
      <dsp:txXfrm>
        <a:off x="5123686" y="899510"/>
        <a:ext cx="3633078" cy="258091"/>
      </dsp:txXfrm>
    </dsp:sp>
    <dsp:sp modelId="{459803DA-5F2F-43AF-8BC2-485337234A7D}">
      <dsp:nvSpPr>
        <dsp:cNvPr id="0" name=""/>
        <dsp:cNvSpPr/>
      </dsp:nvSpPr>
      <dsp:spPr>
        <a:xfrm>
          <a:off x="5109724" y="1207316"/>
          <a:ext cx="3661002" cy="286015"/>
        </a:xfrm>
        <a:prstGeom prst="roundRect">
          <a:avLst/>
        </a:prstGeom>
        <a:solidFill>
          <a:schemeClr val="lt2">
            <a:alpha val="90000"/>
            <a:hueOff val="0"/>
            <a:satOff val="0"/>
            <a:lumOff val="0"/>
            <a:alphaOff val="0"/>
          </a:schemeClr>
        </a:solidFill>
        <a:ln w="15875" cap="rnd" cmpd="sng" algn="ctr">
          <a:solidFill>
            <a:schemeClr val="dk2">
              <a:hueOff val="0"/>
              <a:satOff val="0"/>
              <a:lumOff val="0"/>
              <a:alphaOff val="0"/>
            </a:schemeClr>
          </a:solidFill>
          <a:prstDash val="solid"/>
        </a:ln>
        <a:effectLst/>
      </dsp:spPr>
      <dsp:style>
        <a:lnRef idx="2">
          <a:scrgbClr r="0" g="0" b="0"/>
        </a:lnRef>
        <a:fillRef idx="1">
          <a:scrgbClr r="0" g="0" b="0"/>
        </a:fillRef>
        <a:effectRef idx="0">
          <a:scrgbClr r="0" g="0" b="0"/>
        </a:effectRef>
        <a:fontRef idx="minor"/>
      </dsp:style>
      <dsp:txBody>
        <a:bodyPr spcFirstLastPara="0" vert="horz" wrap="square" lIns="68580" tIns="68580" rIns="68580" bIns="68580" numCol="1" spcCol="1270" anchor="ctr" anchorCtr="0">
          <a:noAutofit/>
        </a:bodyPr>
        <a:lstStyle/>
        <a:p>
          <a:pPr marL="0" lvl="0" indent="0" algn="ctr" defTabSz="800100">
            <a:lnSpc>
              <a:spcPct val="90000"/>
            </a:lnSpc>
            <a:spcBef>
              <a:spcPct val="0"/>
            </a:spcBef>
            <a:spcAft>
              <a:spcPct val="35000"/>
            </a:spcAft>
            <a:buNone/>
          </a:pPr>
          <a:r>
            <a:rPr lang="en-CA" sz="1800" b="1" i="0" kern="1200" spc="0" baseline="0" dirty="0"/>
            <a:t>Passive Solar</a:t>
          </a:r>
        </a:p>
      </dsp:txBody>
      <dsp:txXfrm>
        <a:off x="5123686" y="1221278"/>
        <a:ext cx="3633078" cy="258091"/>
      </dsp:txXfrm>
    </dsp:sp>
    <dsp:sp modelId="{FE25875D-31AD-40E3-A519-10350940440C}">
      <dsp:nvSpPr>
        <dsp:cNvPr id="0" name=""/>
        <dsp:cNvSpPr/>
      </dsp:nvSpPr>
      <dsp:spPr>
        <a:xfrm>
          <a:off x="5109724" y="1529084"/>
          <a:ext cx="3661002" cy="286015"/>
        </a:xfrm>
        <a:prstGeom prst="roundRect">
          <a:avLst/>
        </a:prstGeom>
        <a:solidFill>
          <a:schemeClr val="lt2">
            <a:alpha val="90000"/>
            <a:hueOff val="0"/>
            <a:satOff val="0"/>
            <a:lumOff val="0"/>
            <a:alphaOff val="0"/>
          </a:schemeClr>
        </a:solidFill>
        <a:ln w="15875" cap="rnd" cmpd="sng" algn="ctr">
          <a:solidFill>
            <a:schemeClr val="dk2">
              <a:hueOff val="0"/>
              <a:satOff val="0"/>
              <a:lumOff val="0"/>
              <a:alphaOff val="0"/>
            </a:schemeClr>
          </a:solidFill>
          <a:prstDash val="solid"/>
        </a:ln>
        <a:effectLst/>
      </dsp:spPr>
      <dsp:style>
        <a:lnRef idx="2">
          <a:scrgbClr r="0" g="0" b="0"/>
        </a:lnRef>
        <a:fillRef idx="1">
          <a:scrgbClr r="0" g="0" b="0"/>
        </a:fillRef>
        <a:effectRef idx="0">
          <a:scrgbClr r="0" g="0" b="0"/>
        </a:effectRef>
        <a:fontRef idx="minor"/>
      </dsp:style>
      <dsp:txBody>
        <a:bodyPr spcFirstLastPara="0" vert="horz" wrap="square" lIns="68580" tIns="68580" rIns="68580" bIns="68580" numCol="1" spcCol="1270" anchor="ctr" anchorCtr="0">
          <a:noAutofit/>
        </a:bodyPr>
        <a:lstStyle/>
        <a:p>
          <a:pPr marL="0" lvl="0" indent="0" algn="ctr" defTabSz="800100">
            <a:lnSpc>
              <a:spcPct val="90000"/>
            </a:lnSpc>
            <a:spcBef>
              <a:spcPct val="0"/>
            </a:spcBef>
            <a:spcAft>
              <a:spcPct val="35000"/>
            </a:spcAft>
            <a:buNone/>
          </a:pPr>
          <a:r>
            <a:rPr lang="en-CA" sz="1800" b="1" i="0" kern="1200" spc="0" baseline="0" dirty="0"/>
            <a:t>Natural Cross-Ventilation</a:t>
          </a:r>
        </a:p>
      </dsp:txBody>
      <dsp:txXfrm>
        <a:off x="5123686" y="1543046"/>
        <a:ext cx="3633078" cy="258091"/>
      </dsp:txXfrm>
    </dsp:sp>
    <dsp:sp modelId="{36F515EC-23E7-449C-9F33-F3F4D04321B3}">
      <dsp:nvSpPr>
        <dsp:cNvPr id="0" name=""/>
        <dsp:cNvSpPr/>
      </dsp:nvSpPr>
      <dsp:spPr>
        <a:xfrm>
          <a:off x="5109724" y="1850852"/>
          <a:ext cx="3661002" cy="286015"/>
        </a:xfrm>
        <a:prstGeom prst="roundRect">
          <a:avLst/>
        </a:prstGeom>
        <a:solidFill>
          <a:schemeClr val="lt2">
            <a:alpha val="90000"/>
            <a:hueOff val="0"/>
            <a:satOff val="0"/>
            <a:lumOff val="0"/>
            <a:alphaOff val="0"/>
          </a:schemeClr>
        </a:solidFill>
        <a:ln w="15875" cap="rnd" cmpd="sng" algn="ctr">
          <a:solidFill>
            <a:schemeClr val="dk2">
              <a:hueOff val="0"/>
              <a:satOff val="0"/>
              <a:lumOff val="0"/>
              <a:alphaOff val="0"/>
            </a:schemeClr>
          </a:solidFill>
          <a:prstDash val="solid"/>
        </a:ln>
        <a:effectLst/>
      </dsp:spPr>
      <dsp:style>
        <a:lnRef idx="2">
          <a:scrgbClr r="0" g="0" b="0"/>
        </a:lnRef>
        <a:fillRef idx="1">
          <a:scrgbClr r="0" g="0" b="0"/>
        </a:fillRef>
        <a:effectRef idx="0">
          <a:scrgbClr r="0" g="0" b="0"/>
        </a:effectRef>
        <a:fontRef idx="minor"/>
      </dsp:style>
      <dsp:txBody>
        <a:bodyPr spcFirstLastPara="0" vert="horz" wrap="square" lIns="68580" tIns="68580" rIns="68580" bIns="68580" numCol="1" spcCol="1270" anchor="ctr" anchorCtr="0">
          <a:noAutofit/>
        </a:bodyPr>
        <a:lstStyle/>
        <a:p>
          <a:pPr marL="0" lvl="0" indent="0" algn="ctr" defTabSz="800100">
            <a:lnSpc>
              <a:spcPct val="90000"/>
            </a:lnSpc>
            <a:spcBef>
              <a:spcPct val="0"/>
            </a:spcBef>
            <a:spcAft>
              <a:spcPct val="35000"/>
            </a:spcAft>
            <a:buNone/>
          </a:pPr>
          <a:r>
            <a:rPr lang="en-CA" sz="1800" b="1" i="0" kern="1200" spc="0" baseline="0" dirty="0"/>
            <a:t>Deep Overhangs</a:t>
          </a:r>
        </a:p>
      </dsp:txBody>
      <dsp:txXfrm>
        <a:off x="5123686" y="1864814"/>
        <a:ext cx="3633078" cy="258091"/>
      </dsp:txXfrm>
    </dsp:sp>
    <dsp:sp modelId="{D7A57EAE-13A0-45DE-A284-B90A5020CE9D}">
      <dsp:nvSpPr>
        <dsp:cNvPr id="0" name=""/>
        <dsp:cNvSpPr/>
      </dsp:nvSpPr>
      <dsp:spPr>
        <a:xfrm>
          <a:off x="5109724" y="2172619"/>
          <a:ext cx="3661002" cy="286015"/>
        </a:xfrm>
        <a:prstGeom prst="roundRect">
          <a:avLst/>
        </a:prstGeom>
        <a:solidFill>
          <a:schemeClr val="lt2">
            <a:alpha val="90000"/>
            <a:hueOff val="0"/>
            <a:satOff val="0"/>
            <a:lumOff val="0"/>
            <a:alphaOff val="0"/>
          </a:schemeClr>
        </a:solidFill>
        <a:ln w="15875" cap="rnd" cmpd="sng" algn="ctr">
          <a:solidFill>
            <a:schemeClr val="dk2">
              <a:hueOff val="0"/>
              <a:satOff val="0"/>
              <a:lumOff val="0"/>
              <a:alphaOff val="0"/>
            </a:schemeClr>
          </a:solidFill>
          <a:prstDash val="solid"/>
        </a:ln>
        <a:effectLst/>
      </dsp:spPr>
      <dsp:style>
        <a:lnRef idx="2">
          <a:scrgbClr r="0" g="0" b="0"/>
        </a:lnRef>
        <a:fillRef idx="1">
          <a:scrgbClr r="0" g="0" b="0"/>
        </a:fillRef>
        <a:effectRef idx="0">
          <a:scrgbClr r="0" g="0" b="0"/>
        </a:effectRef>
        <a:fontRef idx="minor"/>
      </dsp:style>
      <dsp:txBody>
        <a:bodyPr spcFirstLastPara="0" vert="horz" wrap="square" lIns="68580" tIns="68580" rIns="68580" bIns="68580" numCol="1" spcCol="1270" anchor="ctr" anchorCtr="0">
          <a:noAutofit/>
        </a:bodyPr>
        <a:lstStyle/>
        <a:p>
          <a:pPr marL="0" lvl="0" indent="0" algn="ctr" defTabSz="800100">
            <a:lnSpc>
              <a:spcPct val="90000"/>
            </a:lnSpc>
            <a:spcBef>
              <a:spcPct val="0"/>
            </a:spcBef>
            <a:spcAft>
              <a:spcPct val="35000"/>
            </a:spcAft>
            <a:buNone/>
          </a:pPr>
          <a:r>
            <a:rPr lang="en-CA" sz="1800" b="1" i="0" kern="1200" spc="0" baseline="0" dirty="0"/>
            <a:t>High-Efficiency Windows</a:t>
          </a:r>
        </a:p>
      </dsp:txBody>
      <dsp:txXfrm>
        <a:off x="5123686" y="2186581"/>
        <a:ext cx="3633078" cy="258091"/>
      </dsp:txXfrm>
    </dsp:sp>
    <dsp:sp modelId="{FA71E4C1-0F47-4F5B-AA23-084557FD3FDD}">
      <dsp:nvSpPr>
        <dsp:cNvPr id="0" name=""/>
        <dsp:cNvSpPr/>
      </dsp:nvSpPr>
      <dsp:spPr>
        <a:xfrm>
          <a:off x="5109724" y="2494387"/>
          <a:ext cx="3661002" cy="286015"/>
        </a:xfrm>
        <a:prstGeom prst="roundRect">
          <a:avLst/>
        </a:prstGeom>
        <a:solidFill>
          <a:schemeClr val="lt2">
            <a:alpha val="90000"/>
            <a:hueOff val="0"/>
            <a:satOff val="0"/>
            <a:lumOff val="0"/>
            <a:alphaOff val="0"/>
          </a:schemeClr>
        </a:solidFill>
        <a:ln w="15875" cap="rnd" cmpd="sng" algn="ctr">
          <a:solidFill>
            <a:schemeClr val="dk2">
              <a:hueOff val="0"/>
              <a:satOff val="0"/>
              <a:lumOff val="0"/>
              <a:alphaOff val="0"/>
            </a:schemeClr>
          </a:solidFill>
          <a:prstDash val="solid"/>
        </a:ln>
        <a:effectLst/>
      </dsp:spPr>
      <dsp:style>
        <a:lnRef idx="2">
          <a:scrgbClr r="0" g="0" b="0"/>
        </a:lnRef>
        <a:fillRef idx="1">
          <a:scrgbClr r="0" g="0" b="0"/>
        </a:fillRef>
        <a:effectRef idx="0">
          <a:scrgbClr r="0" g="0" b="0"/>
        </a:effectRef>
        <a:fontRef idx="minor"/>
      </dsp:style>
      <dsp:txBody>
        <a:bodyPr spcFirstLastPara="0" vert="horz" wrap="square" lIns="68580" tIns="68580" rIns="68580" bIns="68580" numCol="1" spcCol="1270" anchor="ctr" anchorCtr="0">
          <a:noAutofit/>
        </a:bodyPr>
        <a:lstStyle/>
        <a:p>
          <a:pPr marL="0" lvl="0" indent="0" algn="ctr" defTabSz="800100">
            <a:lnSpc>
              <a:spcPct val="90000"/>
            </a:lnSpc>
            <a:spcBef>
              <a:spcPct val="0"/>
            </a:spcBef>
            <a:spcAft>
              <a:spcPct val="35000"/>
            </a:spcAft>
            <a:buNone/>
          </a:pPr>
          <a:r>
            <a:rPr lang="en-CA" sz="1800" b="1" i="0" kern="1200" spc="0" baseline="0" dirty="0"/>
            <a:t>Thermal Mass</a:t>
          </a:r>
        </a:p>
      </dsp:txBody>
      <dsp:txXfrm>
        <a:off x="5123686" y="2508349"/>
        <a:ext cx="3633078" cy="258091"/>
      </dsp:txXfrm>
    </dsp:sp>
    <dsp:sp modelId="{C759FC6E-6601-4322-B8AD-C59812696375}">
      <dsp:nvSpPr>
        <dsp:cNvPr id="0" name=""/>
        <dsp:cNvSpPr/>
      </dsp:nvSpPr>
      <dsp:spPr>
        <a:xfrm>
          <a:off x="5109724" y="2816155"/>
          <a:ext cx="3661002" cy="286015"/>
        </a:xfrm>
        <a:prstGeom prst="roundRect">
          <a:avLst/>
        </a:prstGeom>
        <a:solidFill>
          <a:schemeClr val="lt2">
            <a:alpha val="90000"/>
            <a:hueOff val="0"/>
            <a:satOff val="0"/>
            <a:lumOff val="0"/>
            <a:alphaOff val="0"/>
          </a:schemeClr>
        </a:solidFill>
        <a:ln w="15875" cap="rnd" cmpd="sng" algn="ctr">
          <a:solidFill>
            <a:schemeClr val="dk2">
              <a:hueOff val="0"/>
              <a:satOff val="0"/>
              <a:lumOff val="0"/>
              <a:alphaOff val="0"/>
            </a:schemeClr>
          </a:solidFill>
          <a:prstDash val="solid"/>
        </a:ln>
        <a:effectLst/>
      </dsp:spPr>
      <dsp:style>
        <a:lnRef idx="2">
          <a:scrgbClr r="0" g="0" b="0"/>
        </a:lnRef>
        <a:fillRef idx="1">
          <a:scrgbClr r="0" g="0" b="0"/>
        </a:fillRef>
        <a:effectRef idx="0">
          <a:scrgbClr r="0" g="0" b="0"/>
        </a:effectRef>
        <a:fontRef idx="minor"/>
      </dsp:style>
      <dsp:txBody>
        <a:bodyPr spcFirstLastPara="0" vert="horz" wrap="square" lIns="68580" tIns="68580" rIns="68580" bIns="68580" numCol="1" spcCol="1270" anchor="ctr" anchorCtr="0">
          <a:noAutofit/>
        </a:bodyPr>
        <a:lstStyle/>
        <a:p>
          <a:pPr marL="0" lvl="0" indent="0" algn="ctr" defTabSz="800100">
            <a:lnSpc>
              <a:spcPct val="90000"/>
            </a:lnSpc>
            <a:spcBef>
              <a:spcPct val="0"/>
            </a:spcBef>
            <a:spcAft>
              <a:spcPct val="35000"/>
            </a:spcAft>
            <a:buNone/>
          </a:pPr>
          <a:r>
            <a:rPr lang="en-CA" sz="1800" b="1" i="0" kern="1200" spc="0" baseline="0" dirty="0"/>
            <a:t>Green Roof</a:t>
          </a:r>
        </a:p>
      </dsp:txBody>
      <dsp:txXfrm>
        <a:off x="5123686" y="2830117"/>
        <a:ext cx="3633078" cy="258091"/>
      </dsp:txXfrm>
    </dsp:sp>
    <dsp:sp modelId="{D66A7D9B-9720-4046-BC76-0708BBC7E0E4}">
      <dsp:nvSpPr>
        <dsp:cNvPr id="0" name=""/>
        <dsp:cNvSpPr/>
      </dsp:nvSpPr>
      <dsp:spPr>
        <a:xfrm>
          <a:off x="5109724" y="3137923"/>
          <a:ext cx="3661002" cy="286015"/>
        </a:xfrm>
        <a:prstGeom prst="roundRect">
          <a:avLst/>
        </a:prstGeom>
        <a:solidFill>
          <a:schemeClr val="lt2">
            <a:alpha val="90000"/>
            <a:hueOff val="0"/>
            <a:satOff val="0"/>
            <a:lumOff val="0"/>
            <a:alphaOff val="0"/>
          </a:schemeClr>
        </a:solidFill>
        <a:ln w="15875" cap="rnd" cmpd="sng" algn="ctr">
          <a:solidFill>
            <a:schemeClr val="dk2">
              <a:hueOff val="0"/>
              <a:satOff val="0"/>
              <a:lumOff val="0"/>
              <a:alphaOff val="0"/>
            </a:schemeClr>
          </a:solidFill>
          <a:prstDash val="solid"/>
        </a:ln>
        <a:effectLst/>
      </dsp:spPr>
      <dsp:style>
        <a:lnRef idx="2">
          <a:scrgbClr r="0" g="0" b="0"/>
        </a:lnRef>
        <a:fillRef idx="1">
          <a:scrgbClr r="0" g="0" b="0"/>
        </a:fillRef>
        <a:effectRef idx="0">
          <a:scrgbClr r="0" g="0" b="0"/>
        </a:effectRef>
        <a:fontRef idx="minor"/>
      </dsp:style>
      <dsp:txBody>
        <a:bodyPr spcFirstLastPara="0" vert="horz" wrap="square" lIns="68580" tIns="68580" rIns="68580" bIns="68580" numCol="1" spcCol="1270" anchor="ctr" anchorCtr="0">
          <a:noAutofit/>
        </a:bodyPr>
        <a:lstStyle/>
        <a:p>
          <a:pPr marL="0" lvl="0" indent="0" algn="ctr" defTabSz="800100">
            <a:lnSpc>
              <a:spcPct val="90000"/>
            </a:lnSpc>
            <a:spcBef>
              <a:spcPct val="0"/>
            </a:spcBef>
            <a:spcAft>
              <a:spcPct val="35000"/>
            </a:spcAft>
            <a:buNone/>
          </a:pPr>
          <a:r>
            <a:rPr lang="en-CA" sz="1800" b="1" i="0" kern="1200" spc="0" baseline="0" dirty="0"/>
            <a:t>Rainwater Collection</a:t>
          </a:r>
        </a:p>
      </dsp:txBody>
      <dsp:txXfrm>
        <a:off x="5123686" y="3151885"/>
        <a:ext cx="3633078" cy="258091"/>
      </dsp:txXfrm>
    </dsp:sp>
    <dsp:sp modelId="{C2A24755-3D03-4D43-899C-2C64FC8A0DE3}">
      <dsp:nvSpPr>
        <dsp:cNvPr id="0" name=""/>
        <dsp:cNvSpPr/>
      </dsp:nvSpPr>
      <dsp:spPr>
        <a:xfrm>
          <a:off x="5109724" y="3459691"/>
          <a:ext cx="3661002" cy="286015"/>
        </a:xfrm>
        <a:prstGeom prst="roundRect">
          <a:avLst/>
        </a:prstGeom>
        <a:solidFill>
          <a:schemeClr val="lt2">
            <a:alpha val="90000"/>
            <a:hueOff val="0"/>
            <a:satOff val="0"/>
            <a:lumOff val="0"/>
            <a:alphaOff val="0"/>
          </a:schemeClr>
        </a:solidFill>
        <a:ln w="15875" cap="rnd" cmpd="sng" algn="ctr">
          <a:solidFill>
            <a:schemeClr val="dk2">
              <a:hueOff val="0"/>
              <a:satOff val="0"/>
              <a:lumOff val="0"/>
              <a:alphaOff val="0"/>
            </a:schemeClr>
          </a:solidFill>
          <a:prstDash val="solid"/>
        </a:ln>
        <a:effectLst/>
      </dsp:spPr>
      <dsp:style>
        <a:lnRef idx="2">
          <a:scrgbClr r="0" g="0" b="0"/>
        </a:lnRef>
        <a:fillRef idx="1">
          <a:scrgbClr r="0" g="0" b="0"/>
        </a:fillRef>
        <a:effectRef idx="0">
          <a:scrgbClr r="0" g="0" b="0"/>
        </a:effectRef>
        <a:fontRef idx="minor"/>
      </dsp:style>
      <dsp:txBody>
        <a:bodyPr spcFirstLastPara="0" vert="horz" wrap="square" lIns="68580" tIns="68580" rIns="68580" bIns="68580" numCol="1" spcCol="1270" anchor="ctr" anchorCtr="0">
          <a:noAutofit/>
        </a:bodyPr>
        <a:lstStyle/>
        <a:p>
          <a:pPr marL="0" lvl="0" indent="0" algn="ctr" defTabSz="800100">
            <a:lnSpc>
              <a:spcPct val="90000"/>
            </a:lnSpc>
            <a:spcBef>
              <a:spcPct val="0"/>
            </a:spcBef>
            <a:spcAft>
              <a:spcPct val="35000"/>
            </a:spcAft>
            <a:buNone/>
          </a:pPr>
          <a:r>
            <a:rPr lang="en-CA" sz="1800" b="1" i="0" kern="1200" spc="0" baseline="0" dirty="0"/>
            <a:t>Permeable Paving</a:t>
          </a:r>
        </a:p>
      </dsp:txBody>
      <dsp:txXfrm>
        <a:off x="5123686" y="3473653"/>
        <a:ext cx="3633078" cy="258091"/>
      </dsp:txXfrm>
    </dsp:sp>
    <dsp:sp modelId="{A650634C-8497-4AE6-9434-D21BF4E66C29}">
      <dsp:nvSpPr>
        <dsp:cNvPr id="0" name=""/>
        <dsp:cNvSpPr/>
      </dsp:nvSpPr>
      <dsp:spPr>
        <a:xfrm>
          <a:off x="5109724" y="3781458"/>
          <a:ext cx="3661002" cy="286015"/>
        </a:xfrm>
        <a:prstGeom prst="roundRect">
          <a:avLst/>
        </a:prstGeom>
        <a:solidFill>
          <a:schemeClr val="lt2">
            <a:alpha val="90000"/>
            <a:hueOff val="0"/>
            <a:satOff val="0"/>
            <a:lumOff val="0"/>
            <a:alphaOff val="0"/>
          </a:schemeClr>
        </a:solidFill>
        <a:ln w="15875" cap="rnd" cmpd="sng" algn="ctr">
          <a:solidFill>
            <a:schemeClr val="dk2">
              <a:hueOff val="0"/>
              <a:satOff val="0"/>
              <a:lumOff val="0"/>
              <a:alphaOff val="0"/>
            </a:schemeClr>
          </a:solidFill>
          <a:prstDash val="solid"/>
        </a:ln>
        <a:effectLst/>
      </dsp:spPr>
      <dsp:style>
        <a:lnRef idx="2">
          <a:scrgbClr r="0" g="0" b="0"/>
        </a:lnRef>
        <a:fillRef idx="1">
          <a:scrgbClr r="0" g="0" b="0"/>
        </a:fillRef>
        <a:effectRef idx="0">
          <a:scrgbClr r="0" g="0" b="0"/>
        </a:effectRef>
        <a:fontRef idx="minor"/>
      </dsp:style>
      <dsp:txBody>
        <a:bodyPr spcFirstLastPara="0" vert="horz" wrap="square" lIns="68580" tIns="68580" rIns="68580" bIns="68580" numCol="1" spcCol="1270" anchor="ctr" anchorCtr="0">
          <a:noAutofit/>
        </a:bodyPr>
        <a:lstStyle/>
        <a:p>
          <a:pPr marL="0" lvl="0" indent="0" algn="ctr" defTabSz="800100">
            <a:lnSpc>
              <a:spcPct val="90000"/>
            </a:lnSpc>
            <a:spcBef>
              <a:spcPct val="0"/>
            </a:spcBef>
            <a:spcAft>
              <a:spcPct val="35000"/>
            </a:spcAft>
            <a:buNone/>
          </a:pPr>
          <a:r>
            <a:rPr lang="en-CA" sz="1800" b="1" i="0" kern="1200" spc="0" baseline="0"/>
            <a:t>Above-Code Insulation</a:t>
          </a:r>
          <a:endParaRPr lang="en-CA" sz="1800" b="1" i="0" kern="1200" spc="0" baseline="0" dirty="0"/>
        </a:p>
      </dsp:txBody>
      <dsp:txXfrm>
        <a:off x="5123686" y="3795420"/>
        <a:ext cx="3633078" cy="258091"/>
      </dsp:txXfrm>
    </dsp:sp>
    <dsp:sp modelId="{E02188F6-7E33-498C-816D-396B09FC6E02}">
      <dsp:nvSpPr>
        <dsp:cNvPr id="0" name=""/>
        <dsp:cNvSpPr/>
      </dsp:nvSpPr>
      <dsp:spPr>
        <a:xfrm>
          <a:off x="5109724" y="4103226"/>
          <a:ext cx="3661002" cy="286015"/>
        </a:xfrm>
        <a:prstGeom prst="roundRect">
          <a:avLst/>
        </a:prstGeom>
        <a:solidFill>
          <a:schemeClr val="lt2">
            <a:alpha val="90000"/>
            <a:hueOff val="0"/>
            <a:satOff val="0"/>
            <a:lumOff val="0"/>
            <a:alphaOff val="0"/>
          </a:schemeClr>
        </a:solidFill>
        <a:ln w="15875" cap="rnd" cmpd="sng" algn="ctr">
          <a:solidFill>
            <a:schemeClr val="dk2">
              <a:hueOff val="0"/>
              <a:satOff val="0"/>
              <a:lumOff val="0"/>
              <a:alphaOff val="0"/>
            </a:schemeClr>
          </a:solidFill>
          <a:prstDash val="solid"/>
        </a:ln>
        <a:effectLst/>
      </dsp:spPr>
      <dsp:style>
        <a:lnRef idx="2">
          <a:scrgbClr r="0" g="0" b="0"/>
        </a:lnRef>
        <a:fillRef idx="1">
          <a:scrgbClr r="0" g="0" b="0"/>
        </a:fillRef>
        <a:effectRef idx="0">
          <a:scrgbClr r="0" g="0" b="0"/>
        </a:effectRef>
        <a:fontRef idx="minor"/>
      </dsp:style>
      <dsp:txBody>
        <a:bodyPr spcFirstLastPara="0" vert="horz" wrap="square" lIns="68580" tIns="68580" rIns="68580" bIns="68580" numCol="1" spcCol="1270" anchor="ctr" anchorCtr="0">
          <a:noAutofit/>
        </a:bodyPr>
        <a:lstStyle/>
        <a:p>
          <a:pPr marL="0" lvl="0" indent="0" algn="ctr" defTabSz="800100">
            <a:lnSpc>
              <a:spcPct val="90000"/>
            </a:lnSpc>
            <a:spcBef>
              <a:spcPct val="0"/>
            </a:spcBef>
            <a:spcAft>
              <a:spcPct val="35000"/>
            </a:spcAft>
            <a:buNone/>
          </a:pPr>
          <a:r>
            <a:rPr lang="en-CA" sz="1800" b="1" i="0" kern="1200" spc="0" baseline="0" dirty="0"/>
            <a:t>Insulated Concrete Forms (ICF)</a:t>
          </a:r>
        </a:p>
      </dsp:txBody>
      <dsp:txXfrm>
        <a:off x="5123686" y="4117188"/>
        <a:ext cx="3633078" cy="258091"/>
      </dsp:txXfrm>
    </dsp:sp>
    <dsp:sp modelId="{D5735811-83DF-4B7D-883F-9BC3963373B9}">
      <dsp:nvSpPr>
        <dsp:cNvPr id="0" name=""/>
        <dsp:cNvSpPr/>
      </dsp:nvSpPr>
      <dsp:spPr>
        <a:xfrm>
          <a:off x="5109724" y="4415663"/>
          <a:ext cx="3661002" cy="286015"/>
        </a:xfrm>
        <a:prstGeom prst="roundRect">
          <a:avLst/>
        </a:prstGeom>
        <a:solidFill>
          <a:schemeClr val="lt2">
            <a:alpha val="90000"/>
            <a:hueOff val="0"/>
            <a:satOff val="0"/>
            <a:lumOff val="0"/>
            <a:alphaOff val="0"/>
          </a:schemeClr>
        </a:solidFill>
        <a:ln w="15875" cap="rnd" cmpd="sng" algn="ctr">
          <a:solidFill>
            <a:schemeClr val="dk2">
              <a:hueOff val="0"/>
              <a:satOff val="0"/>
              <a:lumOff val="0"/>
              <a:alphaOff val="0"/>
            </a:schemeClr>
          </a:solidFill>
          <a:prstDash val="solid"/>
        </a:ln>
        <a:effectLst/>
      </dsp:spPr>
      <dsp:style>
        <a:lnRef idx="2">
          <a:scrgbClr r="0" g="0" b="0"/>
        </a:lnRef>
        <a:fillRef idx="1">
          <a:scrgbClr r="0" g="0" b="0"/>
        </a:fillRef>
        <a:effectRef idx="0">
          <a:scrgbClr r="0" g="0" b="0"/>
        </a:effectRef>
        <a:fontRef idx="minor"/>
      </dsp:style>
      <dsp:txBody>
        <a:bodyPr spcFirstLastPara="0" vert="horz" wrap="square" lIns="68580" tIns="68580" rIns="68580" bIns="68580" numCol="1" spcCol="1270" anchor="ctr" anchorCtr="0">
          <a:noAutofit/>
        </a:bodyPr>
        <a:lstStyle/>
        <a:p>
          <a:pPr marL="0" lvl="0" indent="0" algn="ctr" defTabSz="800100">
            <a:lnSpc>
              <a:spcPct val="90000"/>
            </a:lnSpc>
            <a:spcBef>
              <a:spcPct val="0"/>
            </a:spcBef>
            <a:spcAft>
              <a:spcPct val="35000"/>
            </a:spcAft>
            <a:buNone/>
          </a:pPr>
          <a:r>
            <a:rPr lang="en-CA" sz="1800" b="1" i="0" kern="1200" spc="0" baseline="0" dirty="0"/>
            <a:t>Re-Use</a:t>
          </a:r>
        </a:p>
      </dsp:txBody>
      <dsp:txXfrm>
        <a:off x="5123686" y="4429625"/>
        <a:ext cx="3633078" cy="258091"/>
      </dsp:txXfrm>
    </dsp:sp>
    <dsp:sp modelId="{04D039A8-AA0B-415D-8ACC-C4E06D448ED4}">
      <dsp:nvSpPr>
        <dsp:cNvPr id="0" name=""/>
        <dsp:cNvSpPr/>
      </dsp:nvSpPr>
      <dsp:spPr>
        <a:xfrm>
          <a:off x="5112067" y="4741686"/>
          <a:ext cx="3661002" cy="286015"/>
        </a:xfrm>
        <a:prstGeom prst="roundRect">
          <a:avLst/>
        </a:prstGeom>
        <a:solidFill>
          <a:schemeClr val="lt2">
            <a:alpha val="90000"/>
            <a:hueOff val="0"/>
            <a:satOff val="0"/>
            <a:lumOff val="0"/>
            <a:alphaOff val="0"/>
          </a:schemeClr>
        </a:solidFill>
        <a:ln w="15875" cap="rnd" cmpd="sng" algn="ctr">
          <a:solidFill>
            <a:schemeClr val="dk2">
              <a:hueOff val="0"/>
              <a:satOff val="0"/>
              <a:lumOff val="0"/>
              <a:alphaOff val="0"/>
            </a:schemeClr>
          </a:solidFill>
          <a:prstDash val="solid"/>
        </a:ln>
        <a:effectLst/>
      </dsp:spPr>
      <dsp:style>
        <a:lnRef idx="2">
          <a:scrgbClr r="0" g="0" b="0"/>
        </a:lnRef>
        <a:fillRef idx="1">
          <a:scrgbClr r="0" g="0" b="0"/>
        </a:fillRef>
        <a:effectRef idx="0">
          <a:scrgbClr r="0" g="0" b="0"/>
        </a:effectRef>
        <a:fontRef idx="minor"/>
      </dsp:style>
      <dsp:txBody>
        <a:bodyPr spcFirstLastPara="0" vert="horz" wrap="square" lIns="68580" tIns="68580" rIns="68580" bIns="68580" numCol="1" spcCol="1270" anchor="ctr" anchorCtr="0">
          <a:noAutofit/>
        </a:bodyPr>
        <a:lstStyle/>
        <a:p>
          <a:pPr marL="0" lvl="0" indent="0" algn="ctr" defTabSz="800100">
            <a:lnSpc>
              <a:spcPct val="90000"/>
            </a:lnSpc>
            <a:spcBef>
              <a:spcPct val="0"/>
            </a:spcBef>
            <a:spcAft>
              <a:spcPct val="35000"/>
            </a:spcAft>
            <a:buNone/>
          </a:pPr>
          <a:r>
            <a:rPr lang="en-CA" sz="1800" b="1" i="0" kern="1200" spc="0" baseline="0" dirty="0"/>
            <a:t>Heritage Conservation</a:t>
          </a:r>
        </a:p>
      </dsp:txBody>
      <dsp:txXfrm>
        <a:off x="5126029" y="4755648"/>
        <a:ext cx="3633078" cy="258091"/>
      </dsp:txXfrm>
    </dsp:sp>
  </dsp:spTree>
</dsp:drawing>
</file>

<file path=ppt/diagrams/drawing2.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9D649B64-0D89-4F70-BDB9-27BA60C6CA5B}">
      <dsp:nvSpPr>
        <dsp:cNvPr id="0" name=""/>
        <dsp:cNvSpPr/>
      </dsp:nvSpPr>
      <dsp:spPr>
        <a:xfrm>
          <a:off x="2047549" y="0"/>
          <a:ext cx="6124349" cy="5632311"/>
        </a:xfrm>
        <a:prstGeom prst="triangle">
          <a:avLst/>
        </a:prstGeom>
        <a:solidFill>
          <a:schemeClr val="accent6">
            <a:lumMod val="50000"/>
          </a:schemeClr>
        </a:solidFill>
        <a:ln w="15875" cap="rnd" cmpd="sng" algn="ctr">
          <a:solidFill>
            <a:schemeClr val="lt2">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sp>
    <dsp:sp modelId="{24602895-4DF3-44F4-8255-51BB32111A0B}">
      <dsp:nvSpPr>
        <dsp:cNvPr id="0" name=""/>
        <dsp:cNvSpPr/>
      </dsp:nvSpPr>
      <dsp:spPr>
        <a:xfrm>
          <a:off x="5117339" y="570028"/>
          <a:ext cx="3661002" cy="333318"/>
        </a:xfrm>
        <a:prstGeom prst="roundRect">
          <a:avLst/>
        </a:prstGeom>
        <a:solidFill>
          <a:schemeClr val="accent6">
            <a:lumMod val="40000"/>
            <a:lumOff val="60000"/>
          </a:schemeClr>
        </a:solidFill>
        <a:ln w="15875" cap="rnd" cmpd="sng" algn="ctr">
          <a:solidFill>
            <a:schemeClr val="dk2">
              <a:hueOff val="0"/>
              <a:satOff val="0"/>
              <a:lumOff val="0"/>
              <a:alphaOff val="0"/>
            </a:schemeClr>
          </a:solidFill>
          <a:prstDash val="solid"/>
        </a:ln>
        <a:effectLst/>
      </dsp:spPr>
      <dsp:style>
        <a:lnRef idx="2">
          <a:scrgbClr r="0" g="0" b="0"/>
        </a:lnRef>
        <a:fillRef idx="1">
          <a:scrgbClr r="0" g="0" b="0"/>
        </a:fillRef>
        <a:effectRef idx="0">
          <a:scrgbClr r="0" g="0" b="0"/>
        </a:effectRef>
        <a:fontRef idx="minor"/>
      </dsp:style>
      <dsp:txBody>
        <a:bodyPr spcFirstLastPara="0" vert="horz" wrap="square" lIns="68580" tIns="68580" rIns="68580" bIns="68580" numCol="1" spcCol="1270" anchor="ctr" anchorCtr="0">
          <a:noAutofit/>
        </a:bodyPr>
        <a:lstStyle/>
        <a:p>
          <a:pPr marL="0" lvl="0" indent="0" algn="ctr" defTabSz="800100">
            <a:lnSpc>
              <a:spcPct val="90000"/>
            </a:lnSpc>
            <a:spcBef>
              <a:spcPct val="0"/>
            </a:spcBef>
            <a:spcAft>
              <a:spcPct val="35000"/>
            </a:spcAft>
            <a:buNone/>
          </a:pPr>
          <a:r>
            <a:rPr lang="en-CA" sz="1800" b="1" i="0" kern="1200" spc="0" baseline="0" dirty="0"/>
            <a:t>Grid connected</a:t>
          </a:r>
        </a:p>
      </dsp:txBody>
      <dsp:txXfrm>
        <a:off x="5133610" y="586299"/>
        <a:ext cx="3628460" cy="300776"/>
      </dsp:txXfrm>
    </dsp:sp>
    <dsp:sp modelId="{945E3324-E2D0-4508-8DD4-67885F41A978}">
      <dsp:nvSpPr>
        <dsp:cNvPr id="0" name=""/>
        <dsp:cNvSpPr/>
      </dsp:nvSpPr>
      <dsp:spPr>
        <a:xfrm>
          <a:off x="5109724" y="1314479"/>
          <a:ext cx="3661002" cy="333318"/>
        </a:xfrm>
        <a:prstGeom prst="roundRect">
          <a:avLst/>
        </a:prstGeom>
        <a:solidFill>
          <a:schemeClr val="accent6">
            <a:lumMod val="40000"/>
            <a:lumOff val="60000"/>
          </a:schemeClr>
        </a:solidFill>
        <a:ln w="15875" cap="rnd" cmpd="sng" algn="ctr">
          <a:solidFill>
            <a:schemeClr val="dk2">
              <a:hueOff val="0"/>
              <a:satOff val="0"/>
              <a:lumOff val="0"/>
              <a:alphaOff val="0"/>
            </a:schemeClr>
          </a:solidFill>
          <a:prstDash val="solid"/>
        </a:ln>
        <a:effectLst/>
      </dsp:spPr>
      <dsp:style>
        <a:lnRef idx="2">
          <a:scrgbClr r="0" g="0" b="0"/>
        </a:lnRef>
        <a:fillRef idx="1">
          <a:scrgbClr r="0" g="0" b="0"/>
        </a:fillRef>
        <a:effectRef idx="0">
          <a:scrgbClr r="0" g="0" b="0"/>
        </a:effectRef>
        <a:fontRef idx="minor"/>
      </dsp:style>
      <dsp:txBody>
        <a:bodyPr spcFirstLastPara="0" vert="horz" wrap="square" lIns="68580" tIns="68580" rIns="68580" bIns="68580" numCol="1" spcCol="1270" anchor="ctr" anchorCtr="0">
          <a:noAutofit/>
        </a:bodyPr>
        <a:lstStyle/>
        <a:p>
          <a:pPr marL="0" lvl="0" indent="0" algn="ctr" defTabSz="800100">
            <a:lnSpc>
              <a:spcPct val="90000"/>
            </a:lnSpc>
            <a:spcBef>
              <a:spcPct val="0"/>
            </a:spcBef>
            <a:spcAft>
              <a:spcPct val="35000"/>
            </a:spcAft>
            <a:buNone/>
          </a:pPr>
          <a:r>
            <a:rPr lang="en-CA" sz="1800" b="1" i="0" kern="1200" spc="0" baseline="0" dirty="0"/>
            <a:t>Solar-Electrical Power</a:t>
          </a:r>
        </a:p>
      </dsp:txBody>
      <dsp:txXfrm>
        <a:off x="5125995" y="1330750"/>
        <a:ext cx="3628460" cy="300776"/>
      </dsp:txXfrm>
    </dsp:sp>
    <dsp:sp modelId="{2BE192B9-7769-4273-A971-A357594FEC0B}">
      <dsp:nvSpPr>
        <dsp:cNvPr id="0" name=""/>
        <dsp:cNvSpPr/>
      </dsp:nvSpPr>
      <dsp:spPr>
        <a:xfrm>
          <a:off x="5109724" y="1689462"/>
          <a:ext cx="3661002" cy="333318"/>
        </a:xfrm>
        <a:prstGeom prst="roundRect">
          <a:avLst/>
        </a:prstGeom>
        <a:solidFill>
          <a:schemeClr val="accent6">
            <a:lumMod val="40000"/>
            <a:lumOff val="60000"/>
          </a:schemeClr>
        </a:solidFill>
        <a:ln w="15875" cap="rnd" cmpd="sng" algn="ctr">
          <a:solidFill>
            <a:schemeClr val="dk2">
              <a:hueOff val="0"/>
              <a:satOff val="0"/>
              <a:lumOff val="0"/>
              <a:alphaOff val="0"/>
            </a:schemeClr>
          </a:solidFill>
          <a:prstDash val="solid"/>
        </a:ln>
        <a:effectLst/>
      </dsp:spPr>
      <dsp:style>
        <a:lnRef idx="2">
          <a:scrgbClr r="0" g="0" b="0"/>
        </a:lnRef>
        <a:fillRef idx="1">
          <a:scrgbClr r="0" g="0" b="0"/>
        </a:fillRef>
        <a:effectRef idx="0">
          <a:scrgbClr r="0" g="0" b="0"/>
        </a:effectRef>
        <a:fontRef idx="minor"/>
      </dsp:style>
      <dsp:txBody>
        <a:bodyPr spcFirstLastPara="0" vert="horz" wrap="square" lIns="68580" tIns="68580" rIns="68580" bIns="68580" numCol="1" spcCol="1270" anchor="ctr" anchorCtr="0">
          <a:noAutofit/>
        </a:bodyPr>
        <a:lstStyle/>
        <a:p>
          <a:pPr marL="0" lvl="0" indent="0" algn="ctr" defTabSz="800100">
            <a:lnSpc>
              <a:spcPct val="90000"/>
            </a:lnSpc>
            <a:spcBef>
              <a:spcPct val="0"/>
            </a:spcBef>
            <a:spcAft>
              <a:spcPct val="35000"/>
            </a:spcAft>
            <a:buNone/>
          </a:pPr>
          <a:r>
            <a:rPr lang="en-CA" sz="1800" b="1" i="0" kern="1200" spc="0" baseline="0" dirty="0"/>
            <a:t>Solar Thermal Energy</a:t>
          </a:r>
        </a:p>
      </dsp:txBody>
      <dsp:txXfrm>
        <a:off x="5125995" y="1705733"/>
        <a:ext cx="3628460" cy="300776"/>
      </dsp:txXfrm>
    </dsp:sp>
    <dsp:sp modelId="{05849709-2962-4017-A6DD-26F14ADC0987}">
      <dsp:nvSpPr>
        <dsp:cNvPr id="0" name=""/>
        <dsp:cNvSpPr/>
      </dsp:nvSpPr>
      <dsp:spPr>
        <a:xfrm>
          <a:off x="5109724" y="2064445"/>
          <a:ext cx="3661002" cy="333318"/>
        </a:xfrm>
        <a:prstGeom prst="roundRect">
          <a:avLst/>
        </a:prstGeom>
        <a:solidFill>
          <a:schemeClr val="accent6">
            <a:lumMod val="40000"/>
            <a:lumOff val="60000"/>
          </a:schemeClr>
        </a:solidFill>
        <a:ln w="15875" cap="rnd" cmpd="sng" algn="ctr">
          <a:solidFill>
            <a:schemeClr val="dk2">
              <a:hueOff val="0"/>
              <a:satOff val="0"/>
              <a:lumOff val="0"/>
              <a:alphaOff val="0"/>
            </a:schemeClr>
          </a:solidFill>
          <a:prstDash val="solid"/>
        </a:ln>
        <a:effectLst/>
      </dsp:spPr>
      <dsp:style>
        <a:lnRef idx="2">
          <a:scrgbClr r="0" g="0" b="0"/>
        </a:lnRef>
        <a:fillRef idx="1">
          <a:scrgbClr r="0" g="0" b="0"/>
        </a:fillRef>
        <a:effectRef idx="0">
          <a:scrgbClr r="0" g="0" b="0"/>
        </a:effectRef>
        <a:fontRef idx="minor"/>
      </dsp:style>
      <dsp:txBody>
        <a:bodyPr spcFirstLastPara="0" vert="horz" wrap="square" lIns="68580" tIns="68580" rIns="68580" bIns="68580" numCol="1" spcCol="1270" anchor="ctr" anchorCtr="0">
          <a:noAutofit/>
        </a:bodyPr>
        <a:lstStyle/>
        <a:p>
          <a:pPr marL="0" lvl="0" indent="0" algn="ctr" defTabSz="800100">
            <a:lnSpc>
              <a:spcPct val="90000"/>
            </a:lnSpc>
            <a:spcBef>
              <a:spcPct val="0"/>
            </a:spcBef>
            <a:spcAft>
              <a:spcPct val="35000"/>
            </a:spcAft>
            <a:buNone/>
          </a:pPr>
          <a:r>
            <a:rPr lang="en-CA" sz="1800" b="1" i="0" kern="1200" spc="0" baseline="0" dirty="0"/>
            <a:t>Geothermal Heat Exchange</a:t>
          </a:r>
        </a:p>
      </dsp:txBody>
      <dsp:txXfrm>
        <a:off x="5125995" y="2080716"/>
        <a:ext cx="3628460" cy="300776"/>
      </dsp:txXfrm>
    </dsp:sp>
    <dsp:sp modelId="{3E8A9F71-6931-4059-BDBE-997B43D7D40F}">
      <dsp:nvSpPr>
        <dsp:cNvPr id="0" name=""/>
        <dsp:cNvSpPr/>
      </dsp:nvSpPr>
      <dsp:spPr>
        <a:xfrm>
          <a:off x="5109724" y="2430102"/>
          <a:ext cx="3661002" cy="333318"/>
        </a:xfrm>
        <a:prstGeom prst="roundRect">
          <a:avLst/>
        </a:prstGeom>
        <a:solidFill>
          <a:schemeClr val="accent6">
            <a:lumMod val="40000"/>
            <a:lumOff val="60000"/>
          </a:schemeClr>
        </a:solidFill>
        <a:ln w="15875" cap="rnd" cmpd="sng" algn="ctr">
          <a:solidFill>
            <a:schemeClr val="dk2">
              <a:hueOff val="0"/>
              <a:satOff val="0"/>
              <a:lumOff val="0"/>
              <a:alphaOff val="0"/>
            </a:schemeClr>
          </a:solidFill>
          <a:prstDash val="solid"/>
        </a:ln>
        <a:effectLst/>
      </dsp:spPr>
      <dsp:style>
        <a:lnRef idx="2">
          <a:scrgbClr r="0" g="0" b="0"/>
        </a:lnRef>
        <a:fillRef idx="1">
          <a:scrgbClr r="0" g="0" b="0"/>
        </a:fillRef>
        <a:effectRef idx="0">
          <a:scrgbClr r="0" g="0" b="0"/>
        </a:effectRef>
        <a:fontRef idx="minor"/>
      </dsp:style>
      <dsp:txBody>
        <a:bodyPr spcFirstLastPara="0" vert="horz" wrap="square" lIns="68580" tIns="68580" rIns="68580" bIns="68580" numCol="1" spcCol="1270" anchor="ctr" anchorCtr="0">
          <a:noAutofit/>
        </a:bodyPr>
        <a:lstStyle/>
        <a:p>
          <a:pPr marL="0" lvl="0" indent="0" algn="ctr" defTabSz="800100">
            <a:lnSpc>
              <a:spcPct val="90000"/>
            </a:lnSpc>
            <a:spcBef>
              <a:spcPct val="0"/>
            </a:spcBef>
            <a:spcAft>
              <a:spcPct val="35000"/>
            </a:spcAft>
            <a:buNone/>
          </a:pPr>
          <a:r>
            <a:rPr lang="en-CA" sz="1800" b="1" i="0" kern="1200" spc="0" baseline="0" dirty="0"/>
            <a:t>Wind Power</a:t>
          </a:r>
        </a:p>
      </dsp:txBody>
      <dsp:txXfrm>
        <a:off x="5125995" y="2446373"/>
        <a:ext cx="3628460" cy="300776"/>
      </dsp:txXfrm>
    </dsp:sp>
    <dsp:sp modelId="{234BF3DA-07D2-4993-992F-3DEEF6F2004C}">
      <dsp:nvSpPr>
        <dsp:cNvPr id="0" name=""/>
        <dsp:cNvSpPr/>
      </dsp:nvSpPr>
      <dsp:spPr>
        <a:xfrm>
          <a:off x="5109724" y="2795749"/>
          <a:ext cx="3661002" cy="333318"/>
        </a:xfrm>
        <a:prstGeom prst="roundRect">
          <a:avLst/>
        </a:prstGeom>
        <a:solidFill>
          <a:schemeClr val="accent6">
            <a:lumMod val="40000"/>
            <a:lumOff val="60000"/>
          </a:schemeClr>
        </a:solidFill>
        <a:ln w="15875" cap="rnd" cmpd="sng" algn="ctr">
          <a:solidFill>
            <a:schemeClr val="dk2">
              <a:hueOff val="0"/>
              <a:satOff val="0"/>
              <a:lumOff val="0"/>
              <a:alphaOff val="0"/>
            </a:schemeClr>
          </a:solidFill>
          <a:prstDash val="solid"/>
        </a:ln>
        <a:effectLst/>
      </dsp:spPr>
      <dsp:style>
        <a:lnRef idx="2">
          <a:scrgbClr r="0" g="0" b="0"/>
        </a:lnRef>
        <a:fillRef idx="1">
          <a:scrgbClr r="0" g="0" b="0"/>
        </a:fillRef>
        <a:effectRef idx="0">
          <a:scrgbClr r="0" g="0" b="0"/>
        </a:effectRef>
        <a:fontRef idx="minor"/>
      </dsp:style>
      <dsp:txBody>
        <a:bodyPr spcFirstLastPara="0" vert="horz" wrap="square" lIns="68580" tIns="68580" rIns="68580" bIns="68580" numCol="1" spcCol="1270" anchor="ctr" anchorCtr="0">
          <a:noAutofit/>
        </a:bodyPr>
        <a:lstStyle/>
        <a:p>
          <a:pPr marL="0" lvl="0" indent="0" algn="ctr" defTabSz="800100">
            <a:lnSpc>
              <a:spcPct val="90000"/>
            </a:lnSpc>
            <a:spcBef>
              <a:spcPct val="0"/>
            </a:spcBef>
            <a:spcAft>
              <a:spcPct val="35000"/>
            </a:spcAft>
            <a:buNone/>
          </a:pPr>
          <a:r>
            <a:rPr lang="en-CA" sz="1800" b="1" i="0" kern="1200" spc="0" baseline="0" dirty="0"/>
            <a:t>High Efficiency HVAC System</a:t>
          </a:r>
        </a:p>
      </dsp:txBody>
      <dsp:txXfrm>
        <a:off x="5125995" y="2812020"/>
        <a:ext cx="3628460" cy="300776"/>
      </dsp:txXfrm>
    </dsp:sp>
    <dsp:sp modelId="{5D68DDEE-6DFC-4AA9-8793-5CCFFCD93D5D}">
      <dsp:nvSpPr>
        <dsp:cNvPr id="0" name=""/>
        <dsp:cNvSpPr/>
      </dsp:nvSpPr>
      <dsp:spPr>
        <a:xfrm>
          <a:off x="5109724" y="3161400"/>
          <a:ext cx="3661002" cy="333318"/>
        </a:xfrm>
        <a:prstGeom prst="roundRect">
          <a:avLst/>
        </a:prstGeom>
        <a:solidFill>
          <a:schemeClr val="accent6">
            <a:lumMod val="40000"/>
            <a:lumOff val="60000"/>
          </a:schemeClr>
        </a:solidFill>
        <a:ln w="15875" cap="rnd" cmpd="sng" algn="ctr">
          <a:solidFill>
            <a:schemeClr val="dk2">
              <a:hueOff val="0"/>
              <a:satOff val="0"/>
              <a:lumOff val="0"/>
              <a:alphaOff val="0"/>
            </a:schemeClr>
          </a:solidFill>
          <a:prstDash val="solid"/>
        </a:ln>
        <a:effectLst/>
      </dsp:spPr>
      <dsp:style>
        <a:lnRef idx="2">
          <a:scrgbClr r="0" g="0" b="0"/>
        </a:lnRef>
        <a:fillRef idx="1">
          <a:scrgbClr r="0" g="0" b="0"/>
        </a:fillRef>
        <a:effectRef idx="0">
          <a:scrgbClr r="0" g="0" b="0"/>
        </a:effectRef>
        <a:fontRef idx="minor"/>
      </dsp:style>
      <dsp:txBody>
        <a:bodyPr spcFirstLastPara="0" vert="horz" wrap="square" lIns="68580" tIns="68580" rIns="68580" bIns="68580" numCol="1" spcCol="1270" anchor="ctr" anchorCtr="0">
          <a:noAutofit/>
        </a:bodyPr>
        <a:lstStyle/>
        <a:p>
          <a:pPr marL="0" lvl="0" indent="0" algn="ctr" defTabSz="800100">
            <a:lnSpc>
              <a:spcPct val="90000"/>
            </a:lnSpc>
            <a:spcBef>
              <a:spcPct val="0"/>
            </a:spcBef>
            <a:spcAft>
              <a:spcPct val="35000"/>
            </a:spcAft>
            <a:buNone/>
          </a:pPr>
          <a:r>
            <a:rPr lang="en-CA" sz="1800" b="1" i="0" kern="1200" spc="0" baseline="0" dirty="0"/>
            <a:t>HRV/ERV</a:t>
          </a:r>
        </a:p>
      </dsp:txBody>
      <dsp:txXfrm>
        <a:off x="5125995" y="3177671"/>
        <a:ext cx="3628460" cy="300776"/>
      </dsp:txXfrm>
    </dsp:sp>
    <dsp:sp modelId="{D3AB0CE0-9AB7-4C22-B5C7-B39CFFBEE5D7}">
      <dsp:nvSpPr>
        <dsp:cNvPr id="0" name=""/>
        <dsp:cNvSpPr/>
      </dsp:nvSpPr>
      <dsp:spPr>
        <a:xfrm>
          <a:off x="5109724" y="3536383"/>
          <a:ext cx="3661002" cy="333318"/>
        </a:xfrm>
        <a:prstGeom prst="roundRect">
          <a:avLst/>
        </a:prstGeom>
        <a:solidFill>
          <a:schemeClr val="accent6">
            <a:lumMod val="40000"/>
            <a:lumOff val="60000"/>
          </a:schemeClr>
        </a:solidFill>
        <a:ln w="15875" cap="rnd" cmpd="sng" algn="ctr">
          <a:solidFill>
            <a:schemeClr val="dk2">
              <a:hueOff val="0"/>
              <a:satOff val="0"/>
              <a:lumOff val="0"/>
              <a:alphaOff val="0"/>
            </a:schemeClr>
          </a:solidFill>
          <a:prstDash val="solid"/>
        </a:ln>
        <a:effectLst/>
      </dsp:spPr>
      <dsp:style>
        <a:lnRef idx="2">
          <a:scrgbClr r="0" g="0" b="0"/>
        </a:lnRef>
        <a:fillRef idx="1">
          <a:scrgbClr r="0" g="0" b="0"/>
        </a:fillRef>
        <a:effectRef idx="0">
          <a:scrgbClr r="0" g="0" b="0"/>
        </a:effectRef>
        <a:fontRef idx="minor"/>
      </dsp:style>
      <dsp:txBody>
        <a:bodyPr spcFirstLastPara="0" vert="horz" wrap="square" lIns="68580" tIns="68580" rIns="68580" bIns="68580" numCol="1" spcCol="1270" anchor="ctr" anchorCtr="0">
          <a:noAutofit/>
        </a:bodyPr>
        <a:lstStyle/>
        <a:p>
          <a:pPr marL="0" lvl="0" indent="0" algn="ctr" defTabSz="800100">
            <a:lnSpc>
              <a:spcPct val="90000"/>
            </a:lnSpc>
            <a:spcBef>
              <a:spcPct val="0"/>
            </a:spcBef>
            <a:spcAft>
              <a:spcPct val="35000"/>
            </a:spcAft>
            <a:buNone/>
          </a:pPr>
          <a:r>
            <a:rPr lang="en-CA" sz="1800" b="1" i="0" kern="1200" spc="0" baseline="0" dirty="0"/>
            <a:t>In-Floor Radiant Heating</a:t>
          </a:r>
        </a:p>
      </dsp:txBody>
      <dsp:txXfrm>
        <a:off x="5125995" y="3552654"/>
        <a:ext cx="3628460" cy="300776"/>
      </dsp:txXfrm>
    </dsp:sp>
    <dsp:sp modelId="{D3CA37B4-23D0-47D4-847D-D3BA96287A19}">
      <dsp:nvSpPr>
        <dsp:cNvPr id="0" name=""/>
        <dsp:cNvSpPr/>
      </dsp:nvSpPr>
      <dsp:spPr>
        <a:xfrm>
          <a:off x="5119572" y="944222"/>
          <a:ext cx="3661002" cy="333318"/>
        </a:xfrm>
        <a:prstGeom prst="roundRect">
          <a:avLst/>
        </a:prstGeom>
        <a:solidFill>
          <a:schemeClr val="accent6">
            <a:lumMod val="40000"/>
            <a:lumOff val="60000"/>
          </a:schemeClr>
        </a:solidFill>
        <a:ln w="15875" cap="rnd" cmpd="sng" algn="ctr">
          <a:solidFill>
            <a:schemeClr val="dk2">
              <a:hueOff val="0"/>
              <a:satOff val="0"/>
              <a:lumOff val="0"/>
              <a:alphaOff val="0"/>
            </a:schemeClr>
          </a:solidFill>
          <a:prstDash val="solid"/>
        </a:ln>
        <a:effectLst/>
      </dsp:spPr>
      <dsp:style>
        <a:lnRef idx="2">
          <a:scrgbClr r="0" g="0" b="0"/>
        </a:lnRef>
        <a:fillRef idx="1">
          <a:scrgbClr r="0" g="0" b="0"/>
        </a:fillRef>
        <a:effectRef idx="0">
          <a:scrgbClr r="0" g="0" b="0"/>
        </a:effectRef>
        <a:fontRef idx="minor"/>
      </dsp:style>
      <dsp:txBody>
        <a:bodyPr spcFirstLastPara="0" vert="horz" wrap="square" lIns="68580" tIns="68580" rIns="68580" bIns="68580" numCol="1" spcCol="1270" anchor="ctr" anchorCtr="0">
          <a:noAutofit/>
        </a:bodyPr>
        <a:lstStyle/>
        <a:p>
          <a:pPr marL="0" lvl="0" indent="0" algn="ctr" defTabSz="800100">
            <a:lnSpc>
              <a:spcPct val="90000"/>
            </a:lnSpc>
            <a:spcBef>
              <a:spcPct val="0"/>
            </a:spcBef>
            <a:spcAft>
              <a:spcPct val="35000"/>
            </a:spcAft>
            <a:buNone/>
          </a:pPr>
          <a:r>
            <a:rPr lang="en-CA" sz="1800" b="1" i="0" kern="1200" spc="0" baseline="0" dirty="0"/>
            <a:t>Building Automation</a:t>
          </a:r>
        </a:p>
      </dsp:txBody>
      <dsp:txXfrm>
        <a:off x="5135843" y="960493"/>
        <a:ext cx="3628460" cy="300776"/>
      </dsp:txXfrm>
    </dsp:sp>
    <dsp:sp modelId="{E323C9D8-F923-4CB0-A2E9-B451A7D382F9}">
      <dsp:nvSpPr>
        <dsp:cNvPr id="0" name=""/>
        <dsp:cNvSpPr/>
      </dsp:nvSpPr>
      <dsp:spPr>
        <a:xfrm>
          <a:off x="5109724" y="4277020"/>
          <a:ext cx="3661002" cy="333318"/>
        </a:xfrm>
        <a:prstGeom prst="roundRect">
          <a:avLst/>
        </a:prstGeom>
        <a:solidFill>
          <a:schemeClr val="accent6">
            <a:lumMod val="40000"/>
            <a:lumOff val="60000"/>
          </a:schemeClr>
        </a:solidFill>
        <a:ln w="15875" cap="rnd" cmpd="sng" algn="ctr">
          <a:solidFill>
            <a:schemeClr val="dk2">
              <a:hueOff val="0"/>
              <a:satOff val="0"/>
              <a:lumOff val="0"/>
              <a:alphaOff val="0"/>
            </a:schemeClr>
          </a:solidFill>
          <a:prstDash val="solid"/>
        </a:ln>
        <a:effectLst/>
      </dsp:spPr>
      <dsp:style>
        <a:lnRef idx="2">
          <a:scrgbClr r="0" g="0" b="0"/>
        </a:lnRef>
        <a:fillRef idx="1">
          <a:scrgbClr r="0" g="0" b="0"/>
        </a:fillRef>
        <a:effectRef idx="0">
          <a:scrgbClr r="0" g="0" b="0"/>
        </a:effectRef>
        <a:fontRef idx="minor"/>
      </dsp:style>
      <dsp:txBody>
        <a:bodyPr spcFirstLastPara="0" vert="horz" wrap="square" lIns="68580" tIns="68580" rIns="68580" bIns="68580" numCol="1" spcCol="1270" anchor="ctr" anchorCtr="0">
          <a:noAutofit/>
        </a:bodyPr>
        <a:lstStyle/>
        <a:p>
          <a:pPr marL="0" lvl="0" indent="0" algn="ctr" defTabSz="800100">
            <a:lnSpc>
              <a:spcPct val="90000"/>
            </a:lnSpc>
            <a:spcBef>
              <a:spcPct val="0"/>
            </a:spcBef>
            <a:spcAft>
              <a:spcPct val="35000"/>
            </a:spcAft>
            <a:buNone/>
          </a:pPr>
          <a:r>
            <a:rPr lang="en-CA" sz="1800" b="1" i="0" kern="1200" spc="0" baseline="0" dirty="0"/>
            <a:t>Drain Water Heat Recovery</a:t>
          </a:r>
        </a:p>
      </dsp:txBody>
      <dsp:txXfrm>
        <a:off x="5125995" y="4293291"/>
        <a:ext cx="3628460" cy="300776"/>
      </dsp:txXfrm>
    </dsp:sp>
    <dsp:sp modelId="{4E0087A7-FB2A-45EA-BCBF-04D4CDE5E2AA}">
      <dsp:nvSpPr>
        <dsp:cNvPr id="0" name=""/>
        <dsp:cNvSpPr/>
      </dsp:nvSpPr>
      <dsp:spPr>
        <a:xfrm>
          <a:off x="5109724" y="3905524"/>
          <a:ext cx="3661002" cy="333318"/>
        </a:xfrm>
        <a:prstGeom prst="roundRect">
          <a:avLst/>
        </a:prstGeom>
        <a:solidFill>
          <a:schemeClr val="accent6">
            <a:lumMod val="40000"/>
            <a:lumOff val="60000"/>
          </a:schemeClr>
        </a:solidFill>
        <a:ln w="15875" cap="rnd" cmpd="sng" algn="ctr">
          <a:solidFill>
            <a:schemeClr val="dk2">
              <a:hueOff val="0"/>
              <a:satOff val="0"/>
              <a:lumOff val="0"/>
              <a:alphaOff val="0"/>
            </a:schemeClr>
          </a:solidFill>
          <a:prstDash val="solid"/>
        </a:ln>
        <a:effectLst/>
      </dsp:spPr>
      <dsp:style>
        <a:lnRef idx="2">
          <a:scrgbClr r="0" g="0" b="0"/>
        </a:lnRef>
        <a:fillRef idx="1">
          <a:scrgbClr r="0" g="0" b="0"/>
        </a:fillRef>
        <a:effectRef idx="0">
          <a:scrgbClr r="0" g="0" b="0"/>
        </a:effectRef>
        <a:fontRef idx="minor"/>
      </dsp:style>
      <dsp:txBody>
        <a:bodyPr spcFirstLastPara="0" vert="horz" wrap="square" lIns="68580" tIns="68580" rIns="68580" bIns="68580" numCol="1" spcCol="1270" anchor="ctr" anchorCtr="0">
          <a:noAutofit/>
        </a:bodyPr>
        <a:lstStyle/>
        <a:p>
          <a:pPr marL="0" lvl="0" indent="0" algn="ctr" defTabSz="800100">
            <a:lnSpc>
              <a:spcPct val="90000"/>
            </a:lnSpc>
            <a:spcBef>
              <a:spcPct val="0"/>
            </a:spcBef>
            <a:spcAft>
              <a:spcPct val="35000"/>
            </a:spcAft>
            <a:buNone/>
          </a:pPr>
          <a:r>
            <a:rPr lang="en-CA" sz="1800" b="1" i="0" kern="1200" spc="0" baseline="0" dirty="0"/>
            <a:t>On-Demand Hot Water</a:t>
          </a:r>
        </a:p>
      </dsp:txBody>
      <dsp:txXfrm>
        <a:off x="5125995" y="3921795"/>
        <a:ext cx="3628460" cy="300776"/>
      </dsp:txXfrm>
    </dsp:sp>
    <dsp:sp modelId="{CF1CDC3C-D9CA-4293-B912-1CCD476C9D10}">
      <dsp:nvSpPr>
        <dsp:cNvPr id="0" name=""/>
        <dsp:cNvSpPr/>
      </dsp:nvSpPr>
      <dsp:spPr>
        <a:xfrm>
          <a:off x="5109724" y="4649440"/>
          <a:ext cx="3661002" cy="333318"/>
        </a:xfrm>
        <a:prstGeom prst="roundRect">
          <a:avLst/>
        </a:prstGeom>
        <a:solidFill>
          <a:schemeClr val="accent6">
            <a:lumMod val="40000"/>
            <a:lumOff val="60000"/>
          </a:schemeClr>
        </a:solidFill>
        <a:ln w="15875" cap="rnd" cmpd="sng" algn="ctr">
          <a:solidFill>
            <a:schemeClr val="dk2">
              <a:hueOff val="0"/>
              <a:satOff val="0"/>
              <a:lumOff val="0"/>
              <a:alphaOff val="0"/>
            </a:schemeClr>
          </a:solidFill>
          <a:prstDash val="solid"/>
        </a:ln>
        <a:effectLst/>
      </dsp:spPr>
      <dsp:style>
        <a:lnRef idx="2">
          <a:scrgbClr r="0" g="0" b="0"/>
        </a:lnRef>
        <a:fillRef idx="1">
          <a:scrgbClr r="0" g="0" b="0"/>
        </a:fillRef>
        <a:effectRef idx="0">
          <a:scrgbClr r="0" g="0" b="0"/>
        </a:effectRef>
        <a:fontRef idx="minor"/>
      </dsp:style>
      <dsp:txBody>
        <a:bodyPr spcFirstLastPara="0" vert="horz" wrap="square" lIns="68580" tIns="68580" rIns="68580" bIns="68580" numCol="1" spcCol="1270" anchor="ctr" anchorCtr="0">
          <a:noAutofit/>
        </a:bodyPr>
        <a:lstStyle/>
        <a:p>
          <a:pPr marL="0" lvl="0" indent="0" algn="ctr" defTabSz="800100">
            <a:lnSpc>
              <a:spcPct val="90000"/>
            </a:lnSpc>
            <a:spcBef>
              <a:spcPct val="0"/>
            </a:spcBef>
            <a:spcAft>
              <a:spcPct val="35000"/>
            </a:spcAft>
            <a:buNone/>
          </a:pPr>
          <a:r>
            <a:rPr lang="en-CA" sz="1800" b="1" i="0" kern="1200" spc="0" baseline="0" dirty="0"/>
            <a:t>Greywater Re-use</a:t>
          </a:r>
        </a:p>
      </dsp:txBody>
      <dsp:txXfrm>
        <a:off x="5125995" y="4665711"/>
        <a:ext cx="3628460" cy="300776"/>
      </dsp:txXfrm>
    </dsp:sp>
  </dsp:spTree>
</dsp:drawing>
</file>

<file path=ppt/diagrams/layout1.xml><?xml version="1.0" encoding="utf-8"?>
<dgm:layoutDef xmlns:dgm="http://schemas.openxmlformats.org/drawingml/2006/diagram" xmlns:a="http://schemas.openxmlformats.org/drawingml/2006/main" uniqueId="urn:microsoft.com/office/officeart/2005/8/layout/pyramid2">
  <dgm:title val=""/>
  <dgm:desc val=""/>
  <dgm:catLst>
    <dgm:cat type="pyramid" pri="3000"/>
    <dgm:cat type="list" pri="21000"/>
    <dgm:cat type="convert" pri="17000"/>
  </dgm:catLst>
  <dgm:sampData useDef="1">
    <dgm:dataModel>
      <dgm:ptLst/>
      <dgm:bg/>
      <dgm:whole/>
    </dgm:dataModel>
  </dgm:sampData>
  <dgm:styleData useDef="1">
    <dgm:dataModel>
      <dgm:ptLst/>
      <dgm:bg/>
      <dgm:whole/>
    </dgm:dataModel>
  </dgm:styleData>
  <dgm:clrData useDef="1">
    <dgm:dataModel>
      <dgm:ptLst/>
      <dgm:bg/>
      <dgm:whole/>
    </dgm:dataModel>
  </dgm:clrData>
  <dgm:layoutNode name="compositeShape">
    <dgm:alg type="composite"/>
    <dgm:shape xmlns:r="http://schemas.openxmlformats.org/officeDocument/2006/relationships" r:blip="">
      <dgm:adjLst/>
    </dgm:shape>
    <dgm:presOf/>
    <dgm:varLst>
      <dgm:dir/>
      <dgm:resizeHandles/>
    </dgm:varLst>
    <dgm:choose name="Name0">
      <dgm:if name="Name1" func="var" arg="dir" op="equ" val="norm">
        <dgm:constrLst>
          <dgm:constr type="w" for="ch" forName="pyramid" refType="h"/>
          <dgm:constr type="h" for="ch" forName="pyramid" refType="h"/>
          <dgm:constr type="h" for="ch" forName="theList" refType="h" fact="0.8"/>
          <dgm:constr type="w" for="ch" forName="theList" refType="h" fact="0.65"/>
          <dgm:constr type="ctrY" for="ch" forName="theList" refType="h" refFor="ch" refForName="pyramid" fact="0.5"/>
          <dgm:constr type="l" for="ch" forName="theList" refType="w" refFor="ch" refForName="pyramid" fact="0.5"/>
          <dgm:constr type="h" for="des" forName="aSpace" refType="h" fact="0.1"/>
        </dgm:constrLst>
      </dgm:if>
      <dgm:else name="Name2">
        <dgm:constrLst>
          <dgm:constr type="w" for="ch" forName="pyramid" refType="h"/>
          <dgm:constr type="h" for="ch" forName="pyramid" refType="h"/>
          <dgm:constr type="h" for="ch" forName="theList" refType="h" fact="0.8"/>
          <dgm:constr type="w" for="ch" forName="theList" refType="h" fact="0.65"/>
          <dgm:constr type="ctrY" for="ch" forName="theList" refType="h" refFor="ch" refForName="pyramid" fact="0.5"/>
          <dgm:constr type="r" for="ch" forName="theList" refType="w" refFor="ch" refForName="pyramid" fact="0.5"/>
          <dgm:constr type="h" for="des" forName="aSpace" refType="h" fact="0.1"/>
        </dgm:constrLst>
      </dgm:else>
    </dgm:choose>
    <dgm:ruleLst/>
    <dgm:choose name="Name3">
      <dgm:if name="Name4" axis="ch" ptType="node" func="cnt" op="gte" val="1">
        <dgm:layoutNode name="pyramid" styleLbl="node1">
          <dgm:alg type="sp"/>
          <dgm:shape xmlns:r="http://schemas.openxmlformats.org/officeDocument/2006/relationships" type="triangle" r:blip="">
            <dgm:adjLst/>
          </dgm:shape>
          <dgm:presOf/>
          <dgm:constrLst/>
          <dgm:ruleLst/>
        </dgm:layoutNode>
        <dgm:layoutNode name="theList">
          <dgm:alg type="lin">
            <dgm:param type="linDir" val="fromT"/>
          </dgm:alg>
          <dgm:shape xmlns:r="http://schemas.openxmlformats.org/officeDocument/2006/relationships" r:blip="">
            <dgm:adjLst/>
          </dgm:shape>
          <dgm:presOf/>
          <dgm:constrLst>
            <dgm:constr type="w" for="ch" forName="aNode" refType="w"/>
            <dgm:constr type="h" for="ch" forName="aNode" refType="h"/>
            <dgm:constr type="primFontSz" for="ch" ptType="node" op="equ"/>
          </dgm:constrLst>
          <dgm:ruleLst/>
          <dgm:forEach name="aNodeForEach" axis="ch" ptType="node">
            <dgm:layoutNode name="aNode" styleLbl="fgAcc1">
              <dgm:varLst>
                <dgm:bulletEnabled val="1"/>
              </dgm:varLst>
              <dgm:alg type="tx"/>
              <dgm:shape xmlns:r="http://schemas.openxmlformats.org/officeDocument/2006/relationships" type="roundRect" r:blip="">
                <dgm:adjLst/>
              </dgm:shape>
              <dgm:presOf axis="desOrSelf" ptType="node"/>
              <dgm:constrLst>
                <dgm:constr type="primFontSz" val="65"/>
                <dgm:constr type="tMarg" refType="primFontSz" fact="0.3"/>
                <dgm:constr type="bMarg" refType="primFontSz" fact="0.3"/>
                <dgm:constr type="lMarg" refType="primFontSz" fact="0.3"/>
                <dgm:constr type="rMarg" refType="primFontSz" fact="0.3"/>
              </dgm:constrLst>
              <dgm:ruleLst>
                <dgm:rule type="primFontSz" val="5" fact="NaN" max="NaN"/>
              </dgm:ruleLst>
            </dgm:layoutNode>
            <dgm:layoutNode name="aSpace">
              <dgm:alg type="sp"/>
              <dgm:shape xmlns:r="http://schemas.openxmlformats.org/officeDocument/2006/relationships" r:blip="">
                <dgm:adjLst/>
              </dgm:shape>
              <dgm:presOf/>
              <dgm:constrLst/>
              <dgm:ruleLst/>
            </dgm:layoutNode>
          </dgm:forEach>
        </dgm:layoutNode>
      </dgm:if>
      <dgm:else name="Name5"/>
    </dgm:choose>
  </dgm:layoutNode>
</dgm:layoutDef>
</file>

<file path=ppt/diagrams/layout2.xml><?xml version="1.0" encoding="utf-8"?>
<dgm:layoutDef xmlns:dgm="http://schemas.openxmlformats.org/drawingml/2006/diagram" xmlns:a="http://schemas.openxmlformats.org/drawingml/2006/main" uniqueId="urn:microsoft.com/office/officeart/2005/8/layout/pyramid2">
  <dgm:title val=""/>
  <dgm:desc val=""/>
  <dgm:catLst>
    <dgm:cat type="pyramid" pri="3000"/>
    <dgm:cat type="list" pri="21000"/>
    <dgm:cat type="convert" pri="17000"/>
  </dgm:catLst>
  <dgm:sampData useDef="1">
    <dgm:dataModel>
      <dgm:ptLst/>
      <dgm:bg/>
      <dgm:whole/>
    </dgm:dataModel>
  </dgm:sampData>
  <dgm:styleData useDef="1">
    <dgm:dataModel>
      <dgm:ptLst/>
      <dgm:bg/>
      <dgm:whole/>
    </dgm:dataModel>
  </dgm:styleData>
  <dgm:clrData useDef="1">
    <dgm:dataModel>
      <dgm:ptLst/>
      <dgm:bg/>
      <dgm:whole/>
    </dgm:dataModel>
  </dgm:clrData>
  <dgm:layoutNode name="compositeShape">
    <dgm:alg type="composite"/>
    <dgm:shape xmlns:r="http://schemas.openxmlformats.org/officeDocument/2006/relationships" r:blip="">
      <dgm:adjLst/>
    </dgm:shape>
    <dgm:presOf/>
    <dgm:varLst>
      <dgm:dir/>
      <dgm:resizeHandles/>
    </dgm:varLst>
    <dgm:choose name="Name0">
      <dgm:if name="Name1" func="var" arg="dir" op="equ" val="norm">
        <dgm:constrLst>
          <dgm:constr type="w" for="ch" forName="pyramid" refType="h"/>
          <dgm:constr type="h" for="ch" forName="pyramid" refType="h"/>
          <dgm:constr type="h" for="ch" forName="theList" refType="h" fact="0.8"/>
          <dgm:constr type="w" for="ch" forName="theList" refType="h" fact="0.65"/>
          <dgm:constr type="ctrY" for="ch" forName="theList" refType="h" refFor="ch" refForName="pyramid" fact="0.5"/>
          <dgm:constr type="l" for="ch" forName="theList" refType="w" refFor="ch" refForName="pyramid" fact="0.5"/>
          <dgm:constr type="h" for="des" forName="aSpace" refType="h" fact="0.1"/>
        </dgm:constrLst>
      </dgm:if>
      <dgm:else name="Name2">
        <dgm:constrLst>
          <dgm:constr type="w" for="ch" forName="pyramid" refType="h"/>
          <dgm:constr type="h" for="ch" forName="pyramid" refType="h"/>
          <dgm:constr type="h" for="ch" forName="theList" refType="h" fact="0.8"/>
          <dgm:constr type="w" for="ch" forName="theList" refType="h" fact="0.65"/>
          <dgm:constr type="ctrY" for="ch" forName="theList" refType="h" refFor="ch" refForName="pyramid" fact="0.5"/>
          <dgm:constr type="r" for="ch" forName="theList" refType="w" refFor="ch" refForName="pyramid" fact="0.5"/>
          <dgm:constr type="h" for="des" forName="aSpace" refType="h" fact="0.1"/>
        </dgm:constrLst>
      </dgm:else>
    </dgm:choose>
    <dgm:ruleLst/>
    <dgm:choose name="Name3">
      <dgm:if name="Name4" axis="ch" ptType="node" func="cnt" op="gte" val="1">
        <dgm:layoutNode name="pyramid" styleLbl="node1">
          <dgm:alg type="sp"/>
          <dgm:shape xmlns:r="http://schemas.openxmlformats.org/officeDocument/2006/relationships" type="triangle" r:blip="">
            <dgm:adjLst/>
          </dgm:shape>
          <dgm:presOf/>
          <dgm:constrLst/>
          <dgm:ruleLst/>
        </dgm:layoutNode>
        <dgm:layoutNode name="theList">
          <dgm:alg type="lin">
            <dgm:param type="linDir" val="fromT"/>
          </dgm:alg>
          <dgm:shape xmlns:r="http://schemas.openxmlformats.org/officeDocument/2006/relationships" r:blip="">
            <dgm:adjLst/>
          </dgm:shape>
          <dgm:presOf/>
          <dgm:constrLst>
            <dgm:constr type="w" for="ch" forName="aNode" refType="w"/>
            <dgm:constr type="h" for="ch" forName="aNode" refType="h"/>
            <dgm:constr type="primFontSz" for="ch" ptType="node" op="equ"/>
          </dgm:constrLst>
          <dgm:ruleLst/>
          <dgm:forEach name="aNodeForEach" axis="ch" ptType="node">
            <dgm:layoutNode name="aNode" styleLbl="fgAcc1">
              <dgm:varLst>
                <dgm:bulletEnabled val="1"/>
              </dgm:varLst>
              <dgm:alg type="tx"/>
              <dgm:shape xmlns:r="http://schemas.openxmlformats.org/officeDocument/2006/relationships" type="roundRect" r:blip="">
                <dgm:adjLst/>
              </dgm:shape>
              <dgm:presOf axis="desOrSelf" ptType="node"/>
              <dgm:constrLst>
                <dgm:constr type="primFontSz" val="65"/>
                <dgm:constr type="tMarg" refType="primFontSz" fact="0.3"/>
                <dgm:constr type="bMarg" refType="primFontSz" fact="0.3"/>
                <dgm:constr type="lMarg" refType="primFontSz" fact="0.3"/>
                <dgm:constr type="rMarg" refType="primFontSz" fact="0.3"/>
              </dgm:constrLst>
              <dgm:ruleLst>
                <dgm:rule type="primFontSz" val="5" fact="NaN" max="NaN"/>
              </dgm:ruleLst>
            </dgm:layoutNode>
            <dgm:layoutNode name="aSpace">
              <dgm:alg type="sp"/>
              <dgm:shape xmlns:r="http://schemas.openxmlformats.org/officeDocument/2006/relationships" r:blip="">
                <dgm:adjLst/>
              </dgm:shape>
              <dgm:presOf/>
              <dgm:constrLst/>
              <dgm:ruleLst/>
            </dgm:layoutNode>
          </dgm:forEach>
        </dgm:layoutNode>
      </dgm:if>
      <dgm:else name="Name5"/>
    </dgm:choose>
  </dgm:layoutNode>
</dgm:layoutDef>
</file>

<file path=ppt/diagrams/quickStyle1.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2.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2589213" y="2514600"/>
            <a:ext cx="8915399" cy="2262781"/>
          </a:xfrm>
        </p:spPr>
        <p:txBody>
          <a:bodyPr anchor="b">
            <a:normAutofit/>
          </a:bodyPr>
          <a:lstStyle>
            <a:lvl1pPr>
              <a:defRPr sz="5400"/>
            </a:lvl1pPr>
          </a:lstStyle>
          <a:p>
            <a:r>
              <a:rPr lang="en-US"/>
              <a:t>Click to edit Master title style</a:t>
            </a:r>
            <a:endParaRPr lang="en-US" dirty="0"/>
          </a:p>
        </p:txBody>
      </p:sp>
      <p:sp>
        <p:nvSpPr>
          <p:cNvPr id="3" name="Subtitle 2"/>
          <p:cNvSpPr>
            <a:spLocks noGrp="1"/>
          </p:cNvSpPr>
          <p:nvPr>
            <p:ph type="subTitle" idx="1"/>
          </p:nvPr>
        </p:nvSpPr>
        <p:spPr>
          <a:xfrm>
            <a:off x="2589213" y="4777379"/>
            <a:ext cx="8915399" cy="1126283"/>
          </a:xfrm>
        </p:spPr>
        <p:txBody>
          <a:bodyPr anchor="t"/>
          <a:lstStyle>
            <a:lvl1pPr marL="0" indent="0" algn="l">
              <a:buNone/>
              <a:defRPr>
                <a:solidFill>
                  <a:schemeClr val="tx1">
                    <a:lumMod val="65000"/>
                    <a:lumOff val="3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a:t>Click to edit Master subtitle style</a:t>
            </a:r>
            <a:endParaRPr lang="en-US" dirty="0"/>
          </a:p>
        </p:txBody>
      </p:sp>
      <p:sp>
        <p:nvSpPr>
          <p:cNvPr id="4" name="Date Placeholder 3"/>
          <p:cNvSpPr>
            <a:spLocks noGrp="1"/>
          </p:cNvSpPr>
          <p:nvPr>
            <p:ph type="dt" sz="half" idx="10"/>
          </p:nvPr>
        </p:nvSpPr>
        <p:spPr/>
        <p:txBody>
          <a:bodyPr/>
          <a:lstStyle/>
          <a:p>
            <a:fld id="{B61BEF0D-F0BB-DE4B-95CE-6DB70DBA9567}" type="datetimeFigureOut">
              <a:rPr lang="en-US" smtClean="0"/>
              <a:pPr/>
              <a:t>12/14/2023</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7" name="Freeform 6"/>
          <p:cNvSpPr/>
          <p:nvPr/>
        </p:nvSpPr>
        <p:spPr bwMode="auto">
          <a:xfrm>
            <a:off x="0" y="4323810"/>
            <a:ext cx="1744652" cy="778589"/>
          </a:xfrm>
          <a:custGeom>
            <a:avLst/>
            <a:gdLst/>
            <a:ahLst/>
            <a:cxnLst/>
            <a:rect l="0" t="0" r="r" b="b"/>
            <a:pathLst>
              <a:path w="372" h="166">
                <a:moveTo>
                  <a:pt x="287" y="166"/>
                </a:moveTo>
                <a:cubicBezTo>
                  <a:pt x="290" y="166"/>
                  <a:pt x="292" y="165"/>
                  <a:pt x="293" y="164"/>
                </a:cubicBezTo>
                <a:cubicBezTo>
                  <a:pt x="293" y="163"/>
                  <a:pt x="294" y="163"/>
                  <a:pt x="294" y="163"/>
                </a:cubicBezTo>
                <a:cubicBezTo>
                  <a:pt x="370" y="87"/>
                  <a:pt x="370" y="87"/>
                  <a:pt x="370" y="87"/>
                </a:cubicBezTo>
                <a:cubicBezTo>
                  <a:pt x="372" y="85"/>
                  <a:pt x="372" y="81"/>
                  <a:pt x="370" y="78"/>
                </a:cubicBezTo>
                <a:cubicBezTo>
                  <a:pt x="294" y="3"/>
                  <a:pt x="294" y="3"/>
                  <a:pt x="294" y="3"/>
                </a:cubicBezTo>
                <a:cubicBezTo>
                  <a:pt x="294" y="2"/>
                  <a:pt x="293" y="2"/>
                  <a:pt x="293" y="2"/>
                </a:cubicBezTo>
                <a:cubicBezTo>
                  <a:pt x="292" y="1"/>
                  <a:pt x="290" y="0"/>
                  <a:pt x="287" y="0"/>
                </a:cubicBezTo>
                <a:cubicBezTo>
                  <a:pt x="0" y="0"/>
                  <a:pt x="0" y="0"/>
                  <a:pt x="0" y="0"/>
                </a:cubicBezTo>
                <a:cubicBezTo>
                  <a:pt x="0" y="166"/>
                  <a:pt x="0" y="166"/>
                  <a:pt x="0" y="166"/>
                </a:cubicBezTo>
                <a:lnTo>
                  <a:pt x="287" y="166"/>
                </a:lnTo>
                <a:close/>
              </a:path>
            </a:pathLst>
          </a:custGeom>
          <a:solidFill>
            <a:schemeClr val="accent1"/>
          </a:solidFill>
          <a:ln>
            <a:noFill/>
          </a:ln>
        </p:spPr>
      </p:sp>
      <p:sp>
        <p:nvSpPr>
          <p:cNvPr id="6" name="Slide Number Placeholder 5"/>
          <p:cNvSpPr>
            <a:spLocks noGrp="1"/>
          </p:cNvSpPr>
          <p:nvPr>
            <p:ph type="sldNum" sz="quarter" idx="12"/>
          </p:nvPr>
        </p:nvSpPr>
        <p:spPr>
          <a:xfrm>
            <a:off x="531812" y="4529540"/>
            <a:ext cx="779767" cy="365125"/>
          </a:xfrm>
        </p:spPr>
        <p:txBody>
          <a:bodyPr/>
          <a:lstStyle/>
          <a:p>
            <a:fld id="{D57F1E4F-1CFF-5643-939E-217C01CDF565}" type="slidenum">
              <a:rPr lang="en-US" smtClean="0"/>
              <a:pPr/>
              <a:t>‹#›</a:t>
            </a:fld>
            <a:endParaRPr lang="en-US" dirty="0"/>
          </a:p>
        </p:txBody>
      </p:sp>
    </p:spTree>
    <p:extLst>
      <p:ext uri="{BB962C8B-B14F-4D97-AF65-F5344CB8AC3E}">
        <p14:creationId xmlns:p14="http://schemas.microsoft.com/office/powerpoint/2010/main" val="3544383385"/>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a:xfrm>
            <a:off x="2592925" y="624110"/>
            <a:ext cx="8911687" cy="1280890"/>
          </a:xfrm>
        </p:spPr>
        <p:txBody>
          <a:bodyPr/>
          <a:lstStyle/>
          <a:p>
            <a:r>
              <a:rPr lang="en-US"/>
              <a:t>Click to edit Master title style</a:t>
            </a:r>
            <a:endParaRPr lang="en-US" dirty="0"/>
          </a:p>
        </p:txBody>
      </p:sp>
      <p:sp>
        <p:nvSpPr>
          <p:cNvPr id="3" name="Content Placeholder 2"/>
          <p:cNvSpPr>
            <a:spLocks noGrp="1"/>
          </p:cNvSpPr>
          <p:nvPr>
            <p:ph idx="1"/>
          </p:nvPr>
        </p:nvSpPr>
        <p:spPr>
          <a:xfrm>
            <a:off x="2589212" y="2133600"/>
            <a:ext cx="8915400" cy="3777622"/>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B61BEF0D-F0BB-DE4B-95CE-6DB70DBA9567}" type="datetimeFigureOut">
              <a:rPr lang="en-US" smtClean="0"/>
              <a:pPr/>
              <a:t>12/14/2023</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8" name="Freeform 11"/>
          <p:cNvSpPr/>
          <p:nvPr/>
        </p:nvSpPr>
        <p:spPr bwMode="auto">
          <a:xfrm flipV="1">
            <a:off x="-4189" y="714375"/>
            <a:ext cx="1588527" cy="507297"/>
          </a:xfrm>
          <a:custGeom>
            <a:avLst/>
            <a:gdLst/>
            <a:ahLst/>
            <a:cxnLst/>
            <a:rect l="l" t="t" r="r" b="b"/>
            <a:pathLst>
              <a:path w="9248" h="10000">
                <a:moveTo>
                  <a:pt x="9248" y="4701"/>
                </a:moveTo>
                <a:lnTo>
                  <a:pt x="7915" y="188"/>
                </a:lnTo>
                <a:cubicBezTo>
                  <a:pt x="7906" y="156"/>
                  <a:pt x="7895" y="126"/>
                  <a:pt x="7886" y="94"/>
                </a:cubicBezTo>
                <a:cubicBezTo>
                  <a:pt x="7859" y="0"/>
                  <a:pt x="7831" y="0"/>
                  <a:pt x="7803" y="0"/>
                </a:cubicBezTo>
                <a:lnTo>
                  <a:pt x="7275" y="0"/>
                </a:lnTo>
                <a:lnTo>
                  <a:pt x="0" y="70"/>
                </a:lnTo>
                <a:cubicBezTo>
                  <a:pt x="8" y="3380"/>
                  <a:pt x="17" y="6690"/>
                  <a:pt x="25" y="10000"/>
                </a:cubicBezTo>
                <a:lnTo>
                  <a:pt x="7275" y="9966"/>
                </a:lnTo>
                <a:lnTo>
                  <a:pt x="7803" y="9966"/>
                </a:lnTo>
                <a:cubicBezTo>
                  <a:pt x="7831" y="9966"/>
                  <a:pt x="7859" y="9872"/>
                  <a:pt x="7886" y="9872"/>
                </a:cubicBezTo>
                <a:cubicBezTo>
                  <a:pt x="7886" y="9778"/>
                  <a:pt x="7915" y="9778"/>
                  <a:pt x="7915" y="9778"/>
                </a:cubicBezTo>
                <a:lnTo>
                  <a:pt x="9248" y="5265"/>
                </a:lnTo>
                <a:cubicBezTo>
                  <a:pt x="9303" y="5077"/>
                  <a:pt x="9303" y="4889"/>
                  <a:pt x="9248" y="4701"/>
                </a:cubicBezTo>
                <a:close/>
              </a:path>
            </a:pathLst>
          </a:custGeom>
          <a:solidFill>
            <a:schemeClr val="accent1"/>
          </a:solidFill>
          <a:ln>
            <a:noFill/>
          </a:ln>
        </p:spPr>
      </p:sp>
      <p:sp>
        <p:nvSpPr>
          <p:cNvPr id="6" name="Slide Number Placeholder 5"/>
          <p:cNvSpPr>
            <a:spLocks noGrp="1"/>
          </p:cNvSpPr>
          <p:nvPr>
            <p:ph type="sldNum" sz="quarter" idx="12"/>
          </p:nvPr>
        </p:nvSpPr>
        <p:spPr/>
        <p:txBody>
          <a:bodyPr/>
          <a:lstStyle/>
          <a:p>
            <a:fld id="{D57F1E4F-1CFF-5643-939E-217C01CDF565}" type="slidenum">
              <a:rPr lang="en-US" smtClean="0"/>
              <a:pPr/>
              <a:t>‹#›</a:t>
            </a:fld>
            <a:endParaRPr lang="en-US" dirty="0"/>
          </a:p>
        </p:txBody>
      </p:sp>
    </p:spTree>
    <p:extLst>
      <p:ext uri="{BB962C8B-B14F-4D97-AF65-F5344CB8AC3E}">
        <p14:creationId xmlns:p14="http://schemas.microsoft.com/office/powerpoint/2010/main" val="2113550875"/>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2589212" y="2058750"/>
            <a:ext cx="8915399" cy="1468800"/>
          </a:xfrm>
        </p:spPr>
        <p:txBody>
          <a:bodyPr anchor="b"/>
          <a:lstStyle>
            <a:lvl1pPr algn="l">
              <a:defRPr sz="4000" b="0" cap="none"/>
            </a:lvl1pPr>
          </a:lstStyle>
          <a:p>
            <a:r>
              <a:rPr lang="en-US"/>
              <a:t>Click to edit Master title style</a:t>
            </a:r>
            <a:endParaRPr lang="en-US" dirty="0"/>
          </a:p>
        </p:txBody>
      </p:sp>
      <p:sp>
        <p:nvSpPr>
          <p:cNvPr id="3" name="Text Placeholder 2"/>
          <p:cNvSpPr>
            <a:spLocks noGrp="1"/>
          </p:cNvSpPr>
          <p:nvPr>
            <p:ph type="body" idx="1"/>
          </p:nvPr>
        </p:nvSpPr>
        <p:spPr>
          <a:xfrm>
            <a:off x="2589212" y="3530129"/>
            <a:ext cx="8915399" cy="860400"/>
          </a:xfrm>
        </p:spPr>
        <p:txBody>
          <a:bodyPr anchor="t"/>
          <a:lstStyle>
            <a:lvl1pPr marL="0" indent="0" algn="l">
              <a:buNone/>
              <a:defRPr sz="2000">
                <a:solidFill>
                  <a:schemeClr val="tx1">
                    <a:lumMod val="65000"/>
                    <a:lumOff val="3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fld id="{B61BEF0D-F0BB-DE4B-95CE-6DB70DBA9567}" type="datetimeFigureOut">
              <a:rPr lang="en-US" smtClean="0"/>
              <a:pPr/>
              <a:t>12/14/2023</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9" name="Freeform 11"/>
          <p:cNvSpPr/>
          <p:nvPr/>
        </p:nvSpPr>
        <p:spPr bwMode="auto">
          <a:xfrm flipV="1">
            <a:off x="-4189" y="3178175"/>
            <a:ext cx="1588527" cy="507297"/>
          </a:xfrm>
          <a:custGeom>
            <a:avLst/>
            <a:gdLst/>
            <a:ahLst/>
            <a:cxnLst/>
            <a:rect l="l" t="t" r="r" b="b"/>
            <a:pathLst>
              <a:path w="9248" h="10000">
                <a:moveTo>
                  <a:pt x="9248" y="4701"/>
                </a:moveTo>
                <a:lnTo>
                  <a:pt x="7915" y="188"/>
                </a:lnTo>
                <a:cubicBezTo>
                  <a:pt x="7906" y="156"/>
                  <a:pt x="7895" y="126"/>
                  <a:pt x="7886" y="94"/>
                </a:cubicBezTo>
                <a:cubicBezTo>
                  <a:pt x="7859" y="0"/>
                  <a:pt x="7831" y="0"/>
                  <a:pt x="7803" y="0"/>
                </a:cubicBezTo>
                <a:lnTo>
                  <a:pt x="7275" y="0"/>
                </a:lnTo>
                <a:lnTo>
                  <a:pt x="0" y="70"/>
                </a:lnTo>
                <a:cubicBezTo>
                  <a:pt x="8" y="3380"/>
                  <a:pt x="17" y="6690"/>
                  <a:pt x="25" y="10000"/>
                </a:cubicBezTo>
                <a:lnTo>
                  <a:pt x="7275" y="9966"/>
                </a:lnTo>
                <a:lnTo>
                  <a:pt x="7803" y="9966"/>
                </a:lnTo>
                <a:cubicBezTo>
                  <a:pt x="7831" y="9966"/>
                  <a:pt x="7859" y="9872"/>
                  <a:pt x="7886" y="9872"/>
                </a:cubicBezTo>
                <a:cubicBezTo>
                  <a:pt x="7886" y="9778"/>
                  <a:pt x="7915" y="9778"/>
                  <a:pt x="7915" y="9778"/>
                </a:cubicBezTo>
                <a:lnTo>
                  <a:pt x="9248" y="5265"/>
                </a:lnTo>
                <a:cubicBezTo>
                  <a:pt x="9303" y="5077"/>
                  <a:pt x="9303" y="4889"/>
                  <a:pt x="9248" y="4701"/>
                </a:cubicBezTo>
                <a:close/>
              </a:path>
            </a:pathLst>
          </a:custGeom>
          <a:solidFill>
            <a:schemeClr val="accent1"/>
          </a:solidFill>
          <a:ln>
            <a:noFill/>
          </a:ln>
        </p:spPr>
      </p:sp>
      <p:sp>
        <p:nvSpPr>
          <p:cNvPr id="6" name="Slide Number Placeholder 5"/>
          <p:cNvSpPr>
            <a:spLocks noGrp="1"/>
          </p:cNvSpPr>
          <p:nvPr>
            <p:ph type="sldNum" sz="quarter" idx="12"/>
          </p:nvPr>
        </p:nvSpPr>
        <p:spPr>
          <a:xfrm>
            <a:off x="531812" y="3244139"/>
            <a:ext cx="779767" cy="365125"/>
          </a:xfrm>
        </p:spPr>
        <p:txBody>
          <a:bodyPr/>
          <a:lstStyle/>
          <a:p>
            <a:fld id="{D57F1E4F-1CFF-5643-939E-217C01CDF565}" type="slidenum">
              <a:rPr lang="en-US" smtClean="0"/>
              <a:pPr/>
              <a:t>‹#›</a:t>
            </a:fld>
            <a:endParaRPr lang="en-US" dirty="0"/>
          </a:p>
        </p:txBody>
      </p:sp>
    </p:spTree>
    <p:extLst>
      <p:ext uri="{BB962C8B-B14F-4D97-AF65-F5344CB8AC3E}">
        <p14:creationId xmlns:p14="http://schemas.microsoft.com/office/powerpoint/2010/main" val="3934817940"/>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8" name="Title 7"/>
          <p:cNvSpPr>
            <a:spLocks noGrp="1"/>
          </p:cNvSpPr>
          <p:nvPr>
            <p:ph type="title"/>
          </p:nvPr>
        </p:nvSpPr>
        <p:spPr/>
        <p:txBody>
          <a:bodyPr/>
          <a:lstStyle/>
          <a:p>
            <a:r>
              <a:rPr lang="en-US"/>
              <a:t>Click to edit Master title style</a:t>
            </a:r>
            <a:endParaRPr lang="en-US" dirty="0"/>
          </a:p>
        </p:txBody>
      </p:sp>
      <p:sp>
        <p:nvSpPr>
          <p:cNvPr id="3" name="Content Placeholder 2"/>
          <p:cNvSpPr>
            <a:spLocks noGrp="1"/>
          </p:cNvSpPr>
          <p:nvPr>
            <p:ph sz="half" idx="1"/>
          </p:nvPr>
        </p:nvSpPr>
        <p:spPr>
          <a:xfrm>
            <a:off x="2589212" y="2133600"/>
            <a:ext cx="4313864" cy="3777622"/>
          </a:xfrm>
        </p:spPr>
        <p:txBody>
          <a:bodyPr>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Content Placeholder 3"/>
          <p:cNvSpPr>
            <a:spLocks noGrp="1"/>
          </p:cNvSpPr>
          <p:nvPr>
            <p:ph sz="half" idx="2"/>
          </p:nvPr>
        </p:nvSpPr>
        <p:spPr>
          <a:xfrm>
            <a:off x="7190747" y="2126222"/>
            <a:ext cx="4313864" cy="3777622"/>
          </a:xfrm>
        </p:spPr>
        <p:txBody>
          <a:bodyPr>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Date Placeholder 4"/>
          <p:cNvSpPr>
            <a:spLocks noGrp="1"/>
          </p:cNvSpPr>
          <p:nvPr>
            <p:ph type="dt" sz="half" idx="10"/>
          </p:nvPr>
        </p:nvSpPr>
        <p:spPr/>
        <p:txBody>
          <a:bodyPr/>
          <a:lstStyle/>
          <a:p>
            <a:fld id="{B61BEF0D-F0BB-DE4B-95CE-6DB70DBA9567}" type="datetimeFigureOut">
              <a:rPr lang="en-US" smtClean="0"/>
              <a:pPr/>
              <a:t>12/14/2023</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12" name="Freeform 11"/>
          <p:cNvSpPr/>
          <p:nvPr/>
        </p:nvSpPr>
        <p:spPr bwMode="auto">
          <a:xfrm flipV="1">
            <a:off x="-4189" y="714375"/>
            <a:ext cx="1588527" cy="507297"/>
          </a:xfrm>
          <a:custGeom>
            <a:avLst/>
            <a:gdLst/>
            <a:ahLst/>
            <a:cxnLst/>
            <a:rect l="l" t="t" r="r" b="b"/>
            <a:pathLst>
              <a:path w="9248" h="10000">
                <a:moveTo>
                  <a:pt x="9248" y="4701"/>
                </a:moveTo>
                <a:lnTo>
                  <a:pt x="7915" y="188"/>
                </a:lnTo>
                <a:cubicBezTo>
                  <a:pt x="7906" y="156"/>
                  <a:pt x="7895" y="126"/>
                  <a:pt x="7886" y="94"/>
                </a:cubicBezTo>
                <a:cubicBezTo>
                  <a:pt x="7859" y="0"/>
                  <a:pt x="7831" y="0"/>
                  <a:pt x="7803" y="0"/>
                </a:cubicBezTo>
                <a:lnTo>
                  <a:pt x="7275" y="0"/>
                </a:lnTo>
                <a:lnTo>
                  <a:pt x="0" y="70"/>
                </a:lnTo>
                <a:cubicBezTo>
                  <a:pt x="8" y="3380"/>
                  <a:pt x="17" y="6690"/>
                  <a:pt x="25" y="10000"/>
                </a:cubicBezTo>
                <a:lnTo>
                  <a:pt x="7275" y="9966"/>
                </a:lnTo>
                <a:lnTo>
                  <a:pt x="7803" y="9966"/>
                </a:lnTo>
                <a:cubicBezTo>
                  <a:pt x="7831" y="9966"/>
                  <a:pt x="7859" y="9872"/>
                  <a:pt x="7886" y="9872"/>
                </a:cubicBezTo>
                <a:cubicBezTo>
                  <a:pt x="7886" y="9778"/>
                  <a:pt x="7915" y="9778"/>
                  <a:pt x="7915" y="9778"/>
                </a:cubicBezTo>
                <a:lnTo>
                  <a:pt x="9248" y="5265"/>
                </a:lnTo>
                <a:cubicBezTo>
                  <a:pt x="9303" y="5077"/>
                  <a:pt x="9303" y="4889"/>
                  <a:pt x="9248" y="4701"/>
                </a:cubicBezTo>
                <a:close/>
              </a:path>
            </a:pathLst>
          </a:custGeom>
          <a:solidFill>
            <a:schemeClr val="accent1"/>
          </a:solidFill>
          <a:ln>
            <a:noFill/>
          </a:ln>
        </p:spPr>
      </p:sp>
      <p:sp>
        <p:nvSpPr>
          <p:cNvPr id="13" name="Slide Number Placeholder 5"/>
          <p:cNvSpPr>
            <a:spLocks noGrp="1"/>
          </p:cNvSpPr>
          <p:nvPr>
            <p:ph type="sldNum" sz="quarter" idx="12"/>
          </p:nvPr>
        </p:nvSpPr>
        <p:spPr>
          <a:xfrm>
            <a:off x="531812" y="787782"/>
            <a:ext cx="779767" cy="365125"/>
          </a:xfrm>
        </p:spPr>
        <p:txBody>
          <a:bodyPr/>
          <a:lstStyle/>
          <a:p>
            <a:fld id="{D57F1E4F-1CFF-5643-939E-217C01CDF565}" type="slidenum">
              <a:rPr lang="en-US" smtClean="0"/>
              <a:pPr/>
              <a:t>‹#›</a:t>
            </a:fld>
            <a:endParaRPr lang="en-US" dirty="0"/>
          </a:p>
        </p:txBody>
      </p:sp>
    </p:spTree>
    <p:extLst>
      <p:ext uri="{BB962C8B-B14F-4D97-AF65-F5344CB8AC3E}">
        <p14:creationId xmlns:p14="http://schemas.microsoft.com/office/powerpoint/2010/main" val="46224088"/>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10" name="Title 9"/>
          <p:cNvSpPr>
            <a:spLocks noGrp="1"/>
          </p:cNvSpPr>
          <p:nvPr>
            <p:ph type="title"/>
          </p:nvPr>
        </p:nvSpPr>
        <p:spPr/>
        <p:txBody>
          <a:bodyPr/>
          <a:lstStyle/>
          <a:p>
            <a:r>
              <a:rPr lang="en-US"/>
              <a:t>Click to edit Master title style</a:t>
            </a:r>
            <a:endParaRPr lang="en-US" dirty="0"/>
          </a:p>
        </p:txBody>
      </p:sp>
      <p:sp>
        <p:nvSpPr>
          <p:cNvPr id="3" name="Text Placeholder 2"/>
          <p:cNvSpPr>
            <a:spLocks noGrp="1"/>
          </p:cNvSpPr>
          <p:nvPr>
            <p:ph type="body" idx="1"/>
          </p:nvPr>
        </p:nvSpPr>
        <p:spPr>
          <a:xfrm>
            <a:off x="2939373" y="1972703"/>
            <a:ext cx="3992732" cy="576262"/>
          </a:xfrm>
        </p:spPr>
        <p:txBody>
          <a:bodyPr anchor="b">
            <a:noAutofit/>
          </a:bodyPr>
          <a:lstStyle>
            <a:lvl1pPr marL="0" indent="0">
              <a:buNone/>
              <a:defRPr sz="2400" b="0"/>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2589212" y="2548966"/>
            <a:ext cx="4342893" cy="3354060"/>
          </a:xfrm>
        </p:spPr>
        <p:txBody>
          <a:bodyPr>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Text Placeholder 4"/>
          <p:cNvSpPr>
            <a:spLocks noGrp="1"/>
          </p:cNvSpPr>
          <p:nvPr>
            <p:ph type="body" sz="quarter" idx="3"/>
          </p:nvPr>
        </p:nvSpPr>
        <p:spPr>
          <a:xfrm>
            <a:off x="7506629" y="1969475"/>
            <a:ext cx="3999001" cy="576262"/>
          </a:xfrm>
        </p:spPr>
        <p:txBody>
          <a:bodyPr anchor="b">
            <a:noAutofit/>
          </a:bodyPr>
          <a:lstStyle>
            <a:lvl1pPr marL="0" indent="0">
              <a:buNone/>
              <a:defRPr sz="2400" b="0"/>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7166957" y="2545738"/>
            <a:ext cx="4338674" cy="3354060"/>
          </a:xfrm>
        </p:spPr>
        <p:txBody>
          <a:bodyPr>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7" name="Date Placeholder 6"/>
          <p:cNvSpPr>
            <a:spLocks noGrp="1"/>
          </p:cNvSpPr>
          <p:nvPr>
            <p:ph type="dt" sz="half" idx="10"/>
          </p:nvPr>
        </p:nvSpPr>
        <p:spPr/>
        <p:txBody>
          <a:bodyPr/>
          <a:lstStyle/>
          <a:p>
            <a:fld id="{B61BEF0D-F0BB-DE4B-95CE-6DB70DBA9567}" type="datetimeFigureOut">
              <a:rPr lang="en-US" smtClean="0"/>
              <a:pPr/>
              <a:t>12/14/2023</a:t>
            </a:fld>
            <a:endParaRPr lang="en-US" dirty="0"/>
          </a:p>
        </p:txBody>
      </p:sp>
      <p:sp>
        <p:nvSpPr>
          <p:cNvPr id="8" name="Footer Placeholder 7"/>
          <p:cNvSpPr>
            <a:spLocks noGrp="1"/>
          </p:cNvSpPr>
          <p:nvPr>
            <p:ph type="ftr" sz="quarter" idx="11"/>
          </p:nvPr>
        </p:nvSpPr>
        <p:spPr/>
        <p:txBody>
          <a:bodyPr/>
          <a:lstStyle/>
          <a:p>
            <a:endParaRPr lang="en-US" dirty="0"/>
          </a:p>
        </p:txBody>
      </p:sp>
      <p:sp>
        <p:nvSpPr>
          <p:cNvPr id="12" name="Freeform 11"/>
          <p:cNvSpPr/>
          <p:nvPr/>
        </p:nvSpPr>
        <p:spPr bwMode="auto">
          <a:xfrm flipV="1">
            <a:off x="-4189" y="714375"/>
            <a:ext cx="1588527" cy="507297"/>
          </a:xfrm>
          <a:custGeom>
            <a:avLst/>
            <a:gdLst/>
            <a:ahLst/>
            <a:cxnLst/>
            <a:rect l="l" t="t" r="r" b="b"/>
            <a:pathLst>
              <a:path w="9248" h="10000">
                <a:moveTo>
                  <a:pt x="9248" y="4701"/>
                </a:moveTo>
                <a:lnTo>
                  <a:pt x="7915" y="188"/>
                </a:lnTo>
                <a:cubicBezTo>
                  <a:pt x="7906" y="156"/>
                  <a:pt x="7895" y="126"/>
                  <a:pt x="7886" y="94"/>
                </a:cubicBezTo>
                <a:cubicBezTo>
                  <a:pt x="7859" y="0"/>
                  <a:pt x="7831" y="0"/>
                  <a:pt x="7803" y="0"/>
                </a:cubicBezTo>
                <a:lnTo>
                  <a:pt x="7275" y="0"/>
                </a:lnTo>
                <a:lnTo>
                  <a:pt x="0" y="70"/>
                </a:lnTo>
                <a:cubicBezTo>
                  <a:pt x="8" y="3380"/>
                  <a:pt x="17" y="6690"/>
                  <a:pt x="25" y="10000"/>
                </a:cubicBezTo>
                <a:lnTo>
                  <a:pt x="7275" y="9966"/>
                </a:lnTo>
                <a:lnTo>
                  <a:pt x="7803" y="9966"/>
                </a:lnTo>
                <a:cubicBezTo>
                  <a:pt x="7831" y="9966"/>
                  <a:pt x="7859" y="9872"/>
                  <a:pt x="7886" y="9872"/>
                </a:cubicBezTo>
                <a:cubicBezTo>
                  <a:pt x="7886" y="9778"/>
                  <a:pt x="7915" y="9778"/>
                  <a:pt x="7915" y="9778"/>
                </a:cubicBezTo>
                <a:lnTo>
                  <a:pt x="9248" y="5265"/>
                </a:lnTo>
                <a:cubicBezTo>
                  <a:pt x="9303" y="5077"/>
                  <a:pt x="9303" y="4889"/>
                  <a:pt x="9248" y="4701"/>
                </a:cubicBezTo>
                <a:close/>
              </a:path>
            </a:pathLst>
          </a:custGeom>
          <a:solidFill>
            <a:schemeClr val="accent1"/>
          </a:solidFill>
          <a:ln>
            <a:noFill/>
          </a:ln>
        </p:spPr>
      </p:sp>
      <p:sp>
        <p:nvSpPr>
          <p:cNvPr id="13" name="Slide Number Placeholder 5"/>
          <p:cNvSpPr>
            <a:spLocks noGrp="1"/>
          </p:cNvSpPr>
          <p:nvPr>
            <p:ph type="sldNum" sz="quarter" idx="12"/>
          </p:nvPr>
        </p:nvSpPr>
        <p:spPr>
          <a:xfrm>
            <a:off x="531812" y="787782"/>
            <a:ext cx="779767" cy="365125"/>
          </a:xfrm>
        </p:spPr>
        <p:txBody>
          <a:bodyPr/>
          <a:lstStyle/>
          <a:p>
            <a:fld id="{D57F1E4F-1CFF-5643-939E-217C01CDF565}" type="slidenum">
              <a:rPr lang="en-US" smtClean="0"/>
              <a:pPr/>
              <a:t>‹#›</a:t>
            </a:fld>
            <a:endParaRPr lang="en-US" dirty="0"/>
          </a:p>
        </p:txBody>
      </p:sp>
    </p:spTree>
    <p:extLst>
      <p:ext uri="{BB962C8B-B14F-4D97-AF65-F5344CB8AC3E}">
        <p14:creationId xmlns:p14="http://schemas.microsoft.com/office/powerpoint/2010/main" val="1249528717"/>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Date Placeholder 2"/>
          <p:cNvSpPr>
            <a:spLocks noGrp="1"/>
          </p:cNvSpPr>
          <p:nvPr>
            <p:ph type="dt" sz="half" idx="10"/>
          </p:nvPr>
        </p:nvSpPr>
        <p:spPr/>
        <p:txBody>
          <a:bodyPr/>
          <a:lstStyle/>
          <a:p>
            <a:fld id="{B61BEF0D-F0BB-DE4B-95CE-6DB70DBA9567}" type="datetimeFigureOut">
              <a:rPr lang="en-US" smtClean="0"/>
              <a:pPr/>
              <a:t>12/14/2023</a:t>
            </a:fld>
            <a:endParaRPr lang="en-US" dirty="0"/>
          </a:p>
        </p:txBody>
      </p:sp>
      <p:sp>
        <p:nvSpPr>
          <p:cNvPr id="4" name="Footer Placeholder 3"/>
          <p:cNvSpPr>
            <a:spLocks noGrp="1"/>
          </p:cNvSpPr>
          <p:nvPr>
            <p:ph type="ftr" sz="quarter" idx="11"/>
          </p:nvPr>
        </p:nvSpPr>
        <p:spPr/>
        <p:txBody>
          <a:bodyPr/>
          <a:lstStyle/>
          <a:p>
            <a:endParaRPr lang="en-US" dirty="0"/>
          </a:p>
        </p:txBody>
      </p:sp>
      <p:sp>
        <p:nvSpPr>
          <p:cNvPr id="7" name="Freeform 11"/>
          <p:cNvSpPr/>
          <p:nvPr/>
        </p:nvSpPr>
        <p:spPr bwMode="auto">
          <a:xfrm flipV="1">
            <a:off x="-4189" y="714375"/>
            <a:ext cx="1588527" cy="507297"/>
          </a:xfrm>
          <a:custGeom>
            <a:avLst/>
            <a:gdLst/>
            <a:ahLst/>
            <a:cxnLst/>
            <a:rect l="l" t="t" r="r" b="b"/>
            <a:pathLst>
              <a:path w="9248" h="10000">
                <a:moveTo>
                  <a:pt x="9248" y="4701"/>
                </a:moveTo>
                <a:lnTo>
                  <a:pt x="7915" y="188"/>
                </a:lnTo>
                <a:cubicBezTo>
                  <a:pt x="7906" y="156"/>
                  <a:pt x="7895" y="126"/>
                  <a:pt x="7886" y="94"/>
                </a:cubicBezTo>
                <a:cubicBezTo>
                  <a:pt x="7859" y="0"/>
                  <a:pt x="7831" y="0"/>
                  <a:pt x="7803" y="0"/>
                </a:cubicBezTo>
                <a:lnTo>
                  <a:pt x="7275" y="0"/>
                </a:lnTo>
                <a:lnTo>
                  <a:pt x="0" y="70"/>
                </a:lnTo>
                <a:cubicBezTo>
                  <a:pt x="8" y="3380"/>
                  <a:pt x="17" y="6690"/>
                  <a:pt x="25" y="10000"/>
                </a:cubicBezTo>
                <a:lnTo>
                  <a:pt x="7275" y="9966"/>
                </a:lnTo>
                <a:lnTo>
                  <a:pt x="7803" y="9966"/>
                </a:lnTo>
                <a:cubicBezTo>
                  <a:pt x="7831" y="9966"/>
                  <a:pt x="7859" y="9872"/>
                  <a:pt x="7886" y="9872"/>
                </a:cubicBezTo>
                <a:cubicBezTo>
                  <a:pt x="7886" y="9778"/>
                  <a:pt x="7915" y="9778"/>
                  <a:pt x="7915" y="9778"/>
                </a:cubicBezTo>
                <a:lnTo>
                  <a:pt x="9248" y="5265"/>
                </a:lnTo>
                <a:cubicBezTo>
                  <a:pt x="9303" y="5077"/>
                  <a:pt x="9303" y="4889"/>
                  <a:pt x="9248" y="4701"/>
                </a:cubicBezTo>
                <a:close/>
              </a:path>
            </a:pathLst>
          </a:custGeom>
          <a:solidFill>
            <a:schemeClr val="accent1"/>
          </a:solidFill>
          <a:ln>
            <a:noFill/>
          </a:ln>
        </p:spPr>
      </p:sp>
      <p:sp>
        <p:nvSpPr>
          <p:cNvPr id="5" name="Slide Number Placeholder 4"/>
          <p:cNvSpPr>
            <a:spLocks noGrp="1"/>
          </p:cNvSpPr>
          <p:nvPr>
            <p:ph type="sldNum" sz="quarter" idx="12"/>
          </p:nvPr>
        </p:nvSpPr>
        <p:spPr/>
        <p:txBody>
          <a:bodyPr/>
          <a:lstStyle/>
          <a:p>
            <a:fld id="{D57F1E4F-1CFF-5643-939E-217C01CDF565}" type="slidenum">
              <a:rPr lang="en-US" smtClean="0"/>
              <a:pPr/>
              <a:t>‹#›</a:t>
            </a:fld>
            <a:endParaRPr lang="en-US" dirty="0"/>
          </a:p>
        </p:txBody>
      </p:sp>
    </p:spTree>
    <p:extLst>
      <p:ext uri="{BB962C8B-B14F-4D97-AF65-F5344CB8AC3E}">
        <p14:creationId xmlns:p14="http://schemas.microsoft.com/office/powerpoint/2010/main" val="22019215"/>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B61BEF0D-F0BB-DE4B-95CE-6DB70DBA9567}" type="datetimeFigureOut">
              <a:rPr lang="en-US" smtClean="0"/>
              <a:pPr/>
              <a:t>12/14/2023</a:t>
            </a:fld>
            <a:endParaRPr lang="en-US" dirty="0"/>
          </a:p>
        </p:txBody>
      </p:sp>
      <p:sp>
        <p:nvSpPr>
          <p:cNvPr id="3" name="Footer Placeholder 2"/>
          <p:cNvSpPr>
            <a:spLocks noGrp="1"/>
          </p:cNvSpPr>
          <p:nvPr>
            <p:ph type="ftr" sz="quarter" idx="11"/>
          </p:nvPr>
        </p:nvSpPr>
        <p:spPr/>
        <p:txBody>
          <a:bodyPr/>
          <a:lstStyle/>
          <a:p>
            <a:endParaRPr lang="en-US" dirty="0"/>
          </a:p>
        </p:txBody>
      </p:sp>
      <p:sp>
        <p:nvSpPr>
          <p:cNvPr id="6" name="Freeform 11"/>
          <p:cNvSpPr/>
          <p:nvPr/>
        </p:nvSpPr>
        <p:spPr bwMode="auto">
          <a:xfrm flipV="1">
            <a:off x="-4189" y="714375"/>
            <a:ext cx="1588527" cy="507297"/>
          </a:xfrm>
          <a:custGeom>
            <a:avLst/>
            <a:gdLst/>
            <a:ahLst/>
            <a:cxnLst/>
            <a:rect l="l" t="t" r="r" b="b"/>
            <a:pathLst>
              <a:path w="9248" h="10000">
                <a:moveTo>
                  <a:pt x="9248" y="4701"/>
                </a:moveTo>
                <a:lnTo>
                  <a:pt x="7915" y="188"/>
                </a:lnTo>
                <a:cubicBezTo>
                  <a:pt x="7906" y="156"/>
                  <a:pt x="7895" y="126"/>
                  <a:pt x="7886" y="94"/>
                </a:cubicBezTo>
                <a:cubicBezTo>
                  <a:pt x="7859" y="0"/>
                  <a:pt x="7831" y="0"/>
                  <a:pt x="7803" y="0"/>
                </a:cubicBezTo>
                <a:lnTo>
                  <a:pt x="7275" y="0"/>
                </a:lnTo>
                <a:lnTo>
                  <a:pt x="0" y="70"/>
                </a:lnTo>
                <a:cubicBezTo>
                  <a:pt x="8" y="3380"/>
                  <a:pt x="17" y="6690"/>
                  <a:pt x="25" y="10000"/>
                </a:cubicBezTo>
                <a:lnTo>
                  <a:pt x="7275" y="9966"/>
                </a:lnTo>
                <a:lnTo>
                  <a:pt x="7803" y="9966"/>
                </a:lnTo>
                <a:cubicBezTo>
                  <a:pt x="7831" y="9966"/>
                  <a:pt x="7859" y="9872"/>
                  <a:pt x="7886" y="9872"/>
                </a:cubicBezTo>
                <a:cubicBezTo>
                  <a:pt x="7886" y="9778"/>
                  <a:pt x="7915" y="9778"/>
                  <a:pt x="7915" y="9778"/>
                </a:cubicBezTo>
                <a:lnTo>
                  <a:pt x="9248" y="5265"/>
                </a:lnTo>
                <a:cubicBezTo>
                  <a:pt x="9303" y="5077"/>
                  <a:pt x="9303" y="4889"/>
                  <a:pt x="9248" y="4701"/>
                </a:cubicBezTo>
                <a:close/>
              </a:path>
            </a:pathLst>
          </a:custGeom>
          <a:solidFill>
            <a:schemeClr val="accent1"/>
          </a:solidFill>
          <a:ln>
            <a:noFill/>
          </a:ln>
        </p:spPr>
      </p:sp>
      <p:sp>
        <p:nvSpPr>
          <p:cNvPr id="4" name="Slide Number Placeholder 3"/>
          <p:cNvSpPr>
            <a:spLocks noGrp="1"/>
          </p:cNvSpPr>
          <p:nvPr>
            <p:ph type="sldNum" sz="quarter" idx="12"/>
          </p:nvPr>
        </p:nvSpPr>
        <p:spPr/>
        <p:txBody>
          <a:bodyPr/>
          <a:lstStyle/>
          <a:p>
            <a:fld id="{D57F1E4F-1CFF-5643-939E-217C01CDF565}" type="slidenum">
              <a:rPr lang="en-US" smtClean="0"/>
              <a:pPr/>
              <a:t>‹#›</a:t>
            </a:fld>
            <a:endParaRPr lang="en-US" dirty="0"/>
          </a:p>
        </p:txBody>
      </p:sp>
    </p:spTree>
    <p:extLst>
      <p:ext uri="{BB962C8B-B14F-4D97-AF65-F5344CB8AC3E}">
        <p14:creationId xmlns:p14="http://schemas.microsoft.com/office/powerpoint/2010/main" val="964182395"/>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2589212" y="446088"/>
            <a:ext cx="3505199" cy="976312"/>
          </a:xfrm>
        </p:spPr>
        <p:txBody>
          <a:bodyPr anchor="b"/>
          <a:lstStyle>
            <a:lvl1pPr algn="l">
              <a:defRPr sz="2000" b="0"/>
            </a:lvl1pPr>
          </a:lstStyle>
          <a:p>
            <a:r>
              <a:rPr lang="en-US"/>
              <a:t>Click to edit Master title style</a:t>
            </a:r>
            <a:endParaRPr lang="en-US" dirty="0"/>
          </a:p>
        </p:txBody>
      </p:sp>
      <p:sp>
        <p:nvSpPr>
          <p:cNvPr id="3" name="Content Placeholder 2"/>
          <p:cNvSpPr>
            <a:spLocks noGrp="1"/>
          </p:cNvSpPr>
          <p:nvPr>
            <p:ph idx="1"/>
          </p:nvPr>
        </p:nvSpPr>
        <p:spPr>
          <a:xfrm>
            <a:off x="6323012" y="446088"/>
            <a:ext cx="5181600" cy="5414963"/>
          </a:xfrm>
        </p:spPr>
        <p:txBody>
          <a:bodyPr anchor="ctr">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Text Placeholder 3"/>
          <p:cNvSpPr>
            <a:spLocks noGrp="1"/>
          </p:cNvSpPr>
          <p:nvPr>
            <p:ph type="body" sz="half" idx="2"/>
          </p:nvPr>
        </p:nvSpPr>
        <p:spPr>
          <a:xfrm>
            <a:off x="2589212" y="1598613"/>
            <a:ext cx="3505199" cy="4262436"/>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Date Placeholder 4"/>
          <p:cNvSpPr>
            <a:spLocks noGrp="1"/>
          </p:cNvSpPr>
          <p:nvPr>
            <p:ph type="dt" sz="half" idx="10"/>
          </p:nvPr>
        </p:nvSpPr>
        <p:spPr/>
        <p:txBody>
          <a:bodyPr/>
          <a:lstStyle/>
          <a:p>
            <a:fld id="{B61BEF0D-F0BB-DE4B-95CE-6DB70DBA9567}" type="datetimeFigureOut">
              <a:rPr lang="en-US" smtClean="0"/>
              <a:pPr/>
              <a:t>12/14/2023</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9" name="Freeform 11"/>
          <p:cNvSpPr/>
          <p:nvPr/>
        </p:nvSpPr>
        <p:spPr bwMode="auto">
          <a:xfrm flipV="1">
            <a:off x="-4189" y="714375"/>
            <a:ext cx="1588527" cy="507297"/>
          </a:xfrm>
          <a:custGeom>
            <a:avLst/>
            <a:gdLst/>
            <a:ahLst/>
            <a:cxnLst/>
            <a:rect l="l" t="t" r="r" b="b"/>
            <a:pathLst>
              <a:path w="9248" h="10000">
                <a:moveTo>
                  <a:pt x="9248" y="4701"/>
                </a:moveTo>
                <a:lnTo>
                  <a:pt x="7915" y="188"/>
                </a:lnTo>
                <a:cubicBezTo>
                  <a:pt x="7906" y="156"/>
                  <a:pt x="7895" y="126"/>
                  <a:pt x="7886" y="94"/>
                </a:cubicBezTo>
                <a:cubicBezTo>
                  <a:pt x="7859" y="0"/>
                  <a:pt x="7831" y="0"/>
                  <a:pt x="7803" y="0"/>
                </a:cubicBezTo>
                <a:lnTo>
                  <a:pt x="7275" y="0"/>
                </a:lnTo>
                <a:lnTo>
                  <a:pt x="0" y="70"/>
                </a:lnTo>
                <a:cubicBezTo>
                  <a:pt x="8" y="3380"/>
                  <a:pt x="17" y="6690"/>
                  <a:pt x="25" y="10000"/>
                </a:cubicBezTo>
                <a:lnTo>
                  <a:pt x="7275" y="9966"/>
                </a:lnTo>
                <a:lnTo>
                  <a:pt x="7803" y="9966"/>
                </a:lnTo>
                <a:cubicBezTo>
                  <a:pt x="7831" y="9966"/>
                  <a:pt x="7859" y="9872"/>
                  <a:pt x="7886" y="9872"/>
                </a:cubicBezTo>
                <a:cubicBezTo>
                  <a:pt x="7886" y="9778"/>
                  <a:pt x="7915" y="9778"/>
                  <a:pt x="7915" y="9778"/>
                </a:cubicBezTo>
                <a:lnTo>
                  <a:pt x="9248" y="5265"/>
                </a:lnTo>
                <a:cubicBezTo>
                  <a:pt x="9303" y="5077"/>
                  <a:pt x="9303" y="4889"/>
                  <a:pt x="9248" y="4701"/>
                </a:cubicBezTo>
                <a:close/>
              </a:path>
            </a:pathLst>
          </a:custGeom>
          <a:solidFill>
            <a:schemeClr val="accent1"/>
          </a:solidFill>
          <a:ln>
            <a:noFill/>
          </a:ln>
        </p:spPr>
      </p:sp>
      <p:sp>
        <p:nvSpPr>
          <p:cNvPr id="7" name="Slide Number Placeholder 6"/>
          <p:cNvSpPr>
            <a:spLocks noGrp="1"/>
          </p:cNvSpPr>
          <p:nvPr>
            <p:ph type="sldNum" sz="quarter" idx="12"/>
          </p:nvPr>
        </p:nvSpPr>
        <p:spPr/>
        <p:txBody>
          <a:bodyPr/>
          <a:lstStyle/>
          <a:p>
            <a:fld id="{D57F1E4F-1CFF-5643-939E-217C01CDF565}" type="slidenum">
              <a:rPr lang="en-US" smtClean="0"/>
              <a:pPr/>
              <a:t>‹#›</a:t>
            </a:fld>
            <a:endParaRPr lang="en-US" dirty="0"/>
          </a:p>
        </p:txBody>
      </p:sp>
    </p:spTree>
    <p:extLst>
      <p:ext uri="{BB962C8B-B14F-4D97-AF65-F5344CB8AC3E}">
        <p14:creationId xmlns:p14="http://schemas.microsoft.com/office/powerpoint/2010/main" val="916431420"/>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2589213" y="4800600"/>
            <a:ext cx="8915400" cy="566738"/>
          </a:xfrm>
        </p:spPr>
        <p:txBody>
          <a:bodyPr anchor="b">
            <a:normAutofit/>
          </a:bodyPr>
          <a:lstStyle>
            <a:lvl1pPr algn="l">
              <a:defRPr sz="2400" b="0"/>
            </a:lvl1pPr>
          </a:lstStyle>
          <a:p>
            <a:r>
              <a:rPr lang="en-US"/>
              <a:t>Click to edit Master title style</a:t>
            </a:r>
            <a:endParaRPr lang="en-US" dirty="0"/>
          </a:p>
        </p:txBody>
      </p:sp>
      <p:sp>
        <p:nvSpPr>
          <p:cNvPr id="3" name="Picture Placeholder 2"/>
          <p:cNvSpPr>
            <a:spLocks noGrp="1" noChangeAspect="1"/>
          </p:cNvSpPr>
          <p:nvPr>
            <p:ph type="pic" idx="1"/>
          </p:nvPr>
        </p:nvSpPr>
        <p:spPr>
          <a:xfrm>
            <a:off x="2589212" y="634965"/>
            <a:ext cx="8915400" cy="3854970"/>
          </a:xfrm>
        </p:spPr>
        <p:txBody>
          <a:bodyPr anchor="t">
            <a:normAutofit/>
          </a:bodyPr>
          <a:lstStyle>
            <a:lvl1pPr marL="0" indent="0" algn="ctr">
              <a:buNone/>
              <a:defRPr sz="1600"/>
            </a:lvl1pPr>
            <a:lvl2pPr marL="457200" indent="0">
              <a:buNone/>
              <a:defRPr sz="1600"/>
            </a:lvl2pPr>
            <a:lvl3pPr marL="914400" indent="0">
              <a:buNone/>
              <a:defRPr sz="1600"/>
            </a:lvl3pPr>
            <a:lvl4pPr marL="1371600" indent="0">
              <a:buNone/>
              <a:defRPr sz="1600"/>
            </a:lvl4pPr>
            <a:lvl5pPr marL="1828800" indent="0">
              <a:buNone/>
              <a:defRPr sz="1600"/>
            </a:lvl5pPr>
            <a:lvl6pPr marL="2286000" indent="0">
              <a:buNone/>
              <a:defRPr sz="1600"/>
            </a:lvl6pPr>
            <a:lvl7pPr marL="2743200" indent="0">
              <a:buNone/>
              <a:defRPr sz="1600"/>
            </a:lvl7pPr>
            <a:lvl8pPr marL="3200400" indent="0">
              <a:buNone/>
              <a:defRPr sz="1600"/>
            </a:lvl8pPr>
            <a:lvl9pPr marL="3657600" indent="0">
              <a:buNone/>
              <a:defRPr sz="1600"/>
            </a:lvl9pPr>
          </a:lstStyle>
          <a:p>
            <a:r>
              <a:rPr lang="en-US"/>
              <a:t>Click icon to add picture</a:t>
            </a:r>
            <a:endParaRPr lang="en-US" dirty="0"/>
          </a:p>
        </p:txBody>
      </p:sp>
      <p:sp>
        <p:nvSpPr>
          <p:cNvPr id="4" name="Text Placeholder 3"/>
          <p:cNvSpPr>
            <a:spLocks noGrp="1"/>
          </p:cNvSpPr>
          <p:nvPr>
            <p:ph type="body" sz="half" idx="2"/>
          </p:nvPr>
        </p:nvSpPr>
        <p:spPr>
          <a:xfrm>
            <a:off x="2589213" y="5367338"/>
            <a:ext cx="8915400" cy="493712"/>
          </a:xfrm>
        </p:spPr>
        <p:txBody>
          <a:bodyPr>
            <a:normAutofit/>
          </a:bodyPr>
          <a:lstStyle>
            <a:lvl1pPr marL="0" indent="0">
              <a:buNone/>
              <a:defRPr sz="12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Date Placeholder 4"/>
          <p:cNvSpPr>
            <a:spLocks noGrp="1"/>
          </p:cNvSpPr>
          <p:nvPr>
            <p:ph type="dt" sz="half" idx="10"/>
          </p:nvPr>
        </p:nvSpPr>
        <p:spPr/>
        <p:txBody>
          <a:bodyPr/>
          <a:lstStyle/>
          <a:p>
            <a:fld id="{B61BEF0D-F0BB-DE4B-95CE-6DB70DBA9567}" type="datetimeFigureOut">
              <a:rPr lang="en-US" smtClean="0"/>
              <a:pPr/>
              <a:t>12/14/2023</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9" name="Freeform 11"/>
          <p:cNvSpPr/>
          <p:nvPr/>
        </p:nvSpPr>
        <p:spPr bwMode="auto">
          <a:xfrm flipV="1">
            <a:off x="-4189" y="4911725"/>
            <a:ext cx="1588527" cy="507297"/>
          </a:xfrm>
          <a:custGeom>
            <a:avLst/>
            <a:gdLst/>
            <a:ahLst/>
            <a:cxnLst/>
            <a:rect l="l" t="t" r="r" b="b"/>
            <a:pathLst>
              <a:path w="9248" h="10000">
                <a:moveTo>
                  <a:pt x="9248" y="4701"/>
                </a:moveTo>
                <a:lnTo>
                  <a:pt x="7915" y="188"/>
                </a:lnTo>
                <a:cubicBezTo>
                  <a:pt x="7906" y="156"/>
                  <a:pt x="7895" y="126"/>
                  <a:pt x="7886" y="94"/>
                </a:cubicBezTo>
                <a:cubicBezTo>
                  <a:pt x="7859" y="0"/>
                  <a:pt x="7831" y="0"/>
                  <a:pt x="7803" y="0"/>
                </a:cubicBezTo>
                <a:lnTo>
                  <a:pt x="7275" y="0"/>
                </a:lnTo>
                <a:lnTo>
                  <a:pt x="0" y="70"/>
                </a:lnTo>
                <a:cubicBezTo>
                  <a:pt x="8" y="3380"/>
                  <a:pt x="17" y="6690"/>
                  <a:pt x="25" y="10000"/>
                </a:cubicBezTo>
                <a:lnTo>
                  <a:pt x="7275" y="9966"/>
                </a:lnTo>
                <a:lnTo>
                  <a:pt x="7803" y="9966"/>
                </a:lnTo>
                <a:cubicBezTo>
                  <a:pt x="7831" y="9966"/>
                  <a:pt x="7859" y="9872"/>
                  <a:pt x="7886" y="9872"/>
                </a:cubicBezTo>
                <a:cubicBezTo>
                  <a:pt x="7886" y="9778"/>
                  <a:pt x="7915" y="9778"/>
                  <a:pt x="7915" y="9778"/>
                </a:cubicBezTo>
                <a:lnTo>
                  <a:pt x="9248" y="5265"/>
                </a:lnTo>
                <a:cubicBezTo>
                  <a:pt x="9303" y="5077"/>
                  <a:pt x="9303" y="4889"/>
                  <a:pt x="9248" y="4701"/>
                </a:cubicBezTo>
                <a:close/>
              </a:path>
            </a:pathLst>
          </a:custGeom>
          <a:solidFill>
            <a:schemeClr val="accent1"/>
          </a:solidFill>
          <a:ln>
            <a:noFill/>
          </a:ln>
        </p:spPr>
      </p:sp>
      <p:sp>
        <p:nvSpPr>
          <p:cNvPr id="7" name="Slide Number Placeholder 6"/>
          <p:cNvSpPr>
            <a:spLocks noGrp="1"/>
          </p:cNvSpPr>
          <p:nvPr>
            <p:ph type="sldNum" sz="quarter" idx="12"/>
          </p:nvPr>
        </p:nvSpPr>
        <p:spPr>
          <a:xfrm>
            <a:off x="531812" y="4983087"/>
            <a:ext cx="779767" cy="365125"/>
          </a:xfrm>
        </p:spPr>
        <p:txBody>
          <a:bodyPr/>
          <a:lstStyle/>
          <a:p>
            <a:fld id="{D57F1E4F-1CFF-5643-939E-217C01CDF565}" type="slidenum">
              <a:rPr lang="en-US" smtClean="0"/>
              <a:pPr/>
              <a:t>‹#›</a:t>
            </a:fld>
            <a:endParaRPr lang="en-US" dirty="0"/>
          </a:p>
        </p:txBody>
      </p:sp>
    </p:spTree>
    <p:extLst>
      <p:ext uri="{BB962C8B-B14F-4D97-AF65-F5344CB8AC3E}">
        <p14:creationId xmlns:p14="http://schemas.microsoft.com/office/powerpoint/2010/main" val="3956883885"/>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preserve="1">
  <p:cSld name="Title and Caption">
    <p:spTree>
      <p:nvGrpSpPr>
        <p:cNvPr id="1" name=""/>
        <p:cNvGrpSpPr/>
        <p:nvPr/>
      </p:nvGrpSpPr>
      <p:grpSpPr>
        <a:xfrm>
          <a:off x="0" y="0"/>
          <a:ext cx="0" cy="0"/>
          <a:chOff x="0" y="0"/>
          <a:chExt cx="0" cy="0"/>
        </a:xfrm>
      </p:grpSpPr>
      <p:sp>
        <p:nvSpPr>
          <p:cNvPr id="2" name="Title 1"/>
          <p:cNvSpPr>
            <a:spLocks noGrp="1"/>
          </p:cNvSpPr>
          <p:nvPr>
            <p:ph type="title"/>
          </p:nvPr>
        </p:nvSpPr>
        <p:spPr>
          <a:xfrm>
            <a:off x="2589212" y="609600"/>
            <a:ext cx="8915399" cy="3117040"/>
          </a:xfrm>
        </p:spPr>
        <p:txBody>
          <a:bodyPr anchor="ctr">
            <a:normAutofit/>
          </a:bodyPr>
          <a:lstStyle>
            <a:lvl1pPr algn="l">
              <a:defRPr sz="4800" b="0" cap="none"/>
            </a:lvl1pPr>
          </a:lstStyle>
          <a:p>
            <a:r>
              <a:rPr lang="en-US"/>
              <a:t>Click to edit Master title style</a:t>
            </a:r>
            <a:endParaRPr lang="en-US" dirty="0"/>
          </a:p>
        </p:txBody>
      </p:sp>
      <p:sp>
        <p:nvSpPr>
          <p:cNvPr id="3" name="Text Placeholder 2"/>
          <p:cNvSpPr>
            <a:spLocks noGrp="1"/>
          </p:cNvSpPr>
          <p:nvPr>
            <p:ph type="body" idx="1"/>
          </p:nvPr>
        </p:nvSpPr>
        <p:spPr>
          <a:xfrm>
            <a:off x="2589212" y="4354046"/>
            <a:ext cx="8915399" cy="1555864"/>
          </a:xfrm>
        </p:spPr>
        <p:txBody>
          <a:bodyPr anchor="ctr">
            <a:normAutofit/>
          </a:bodyPr>
          <a:lstStyle>
            <a:lvl1pPr marL="0" indent="0" algn="l">
              <a:buNone/>
              <a:defRPr sz="1800">
                <a:solidFill>
                  <a:schemeClr val="tx1">
                    <a:lumMod val="65000"/>
                    <a:lumOff val="3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fld id="{B61BEF0D-F0BB-DE4B-95CE-6DB70DBA9567}" type="datetimeFigureOut">
              <a:rPr lang="en-US" smtClean="0"/>
              <a:pPr/>
              <a:t>12/14/2023</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9" name="Freeform 11"/>
          <p:cNvSpPr/>
          <p:nvPr/>
        </p:nvSpPr>
        <p:spPr bwMode="auto">
          <a:xfrm flipV="1">
            <a:off x="-4189" y="3178175"/>
            <a:ext cx="1588527" cy="507297"/>
          </a:xfrm>
          <a:custGeom>
            <a:avLst/>
            <a:gdLst/>
            <a:ahLst/>
            <a:cxnLst/>
            <a:rect l="l" t="t" r="r" b="b"/>
            <a:pathLst>
              <a:path w="9248" h="10000">
                <a:moveTo>
                  <a:pt x="9248" y="4701"/>
                </a:moveTo>
                <a:lnTo>
                  <a:pt x="7915" y="188"/>
                </a:lnTo>
                <a:cubicBezTo>
                  <a:pt x="7906" y="156"/>
                  <a:pt x="7895" y="126"/>
                  <a:pt x="7886" y="94"/>
                </a:cubicBezTo>
                <a:cubicBezTo>
                  <a:pt x="7859" y="0"/>
                  <a:pt x="7831" y="0"/>
                  <a:pt x="7803" y="0"/>
                </a:cubicBezTo>
                <a:lnTo>
                  <a:pt x="7275" y="0"/>
                </a:lnTo>
                <a:lnTo>
                  <a:pt x="0" y="70"/>
                </a:lnTo>
                <a:cubicBezTo>
                  <a:pt x="8" y="3380"/>
                  <a:pt x="17" y="6690"/>
                  <a:pt x="25" y="10000"/>
                </a:cubicBezTo>
                <a:lnTo>
                  <a:pt x="7275" y="9966"/>
                </a:lnTo>
                <a:lnTo>
                  <a:pt x="7803" y="9966"/>
                </a:lnTo>
                <a:cubicBezTo>
                  <a:pt x="7831" y="9966"/>
                  <a:pt x="7859" y="9872"/>
                  <a:pt x="7886" y="9872"/>
                </a:cubicBezTo>
                <a:cubicBezTo>
                  <a:pt x="7886" y="9778"/>
                  <a:pt x="7915" y="9778"/>
                  <a:pt x="7915" y="9778"/>
                </a:cubicBezTo>
                <a:lnTo>
                  <a:pt x="9248" y="5265"/>
                </a:lnTo>
                <a:cubicBezTo>
                  <a:pt x="9303" y="5077"/>
                  <a:pt x="9303" y="4889"/>
                  <a:pt x="9248" y="4701"/>
                </a:cubicBezTo>
                <a:close/>
              </a:path>
            </a:pathLst>
          </a:custGeom>
          <a:solidFill>
            <a:schemeClr val="accent1"/>
          </a:solidFill>
          <a:ln>
            <a:noFill/>
          </a:ln>
        </p:spPr>
      </p:sp>
      <p:sp>
        <p:nvSpPr>
          <p:cNvPr id="6" name="Slide Number Placeholder 5"/>
          <p:cNvSpPr>
            <a:spLocks noGrp="1"/>
          </p:cNvSpPr>
          <p:nvPr>
            <p:ph type="sldNum" sz="quarter" idx="12"/>
          </p:nvPr>
        </p:nvSpPr>
        <p:spPr>
          <a:xfrm>
            <a:off x="531812" y="3244139"/>
            <a:ext cx="779767" cy="365125"/>
          </a:xfrm>
        </p:spPr>
        <p:txBody>
          <a:bodyPr/>
          <a:lstStyle/>
          <a:p>
            <a:fld id="{D57F1E4F-1CFF-5643-939E-217C01CDF565}" type="slidenum">
              <a:rPr lang="en-US" smtClean="0"/>
              <a:pPr/>
              <a:t>‹#›</a:t>
            </a:fld>
            <a:endParaRPr lang="en-US" dirty="0"/>
          </a:p>
        </p:txBody>
      </p:sp>
    </p:spTree>
    <p:extLst>
      <p:ext uri="{BB962C8B-B14F-4D97-AF65-F5344CB8AC3E}">
        <p14:creationId xmlns:p14="http://schemas.microsoft.com/office/powerpoint/2010/main" val="1384701163"/>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preserve="1">
  <p:cSld name="Quot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2849949" y="609600"/>
            <a:ext cx="8393926" cy="2895600"/>
          </a:xfrm>
        </p:spPr>
        <p:txBody>
          <a:bodyPr anchor="ctr">
            <a:normAutofit/>
          </a:bodyPr>
          <a:lstStyle>
            <a:lvl1pPr algn="l">
              <a:defRPr sz="4800" b="0" cap="none"/>
            </a:lvl1pPr>
          </a:lstStyle>
          <a:p>
            <a:r>
              <a:rPr lang="en-US"/>
              <a:t>Click to edit Master title style</a:t>
            </a:r>
            <a:endParaRPr lang="en-US" dirty="0"/>
          </a:p>
        </p:txBody>
      </p:sp>
      <p:sp>
        <p:nvSpPr>
          <p:cNvPr id="13" name="Text Placeholder 9"/>
          <p:cNvSpPr>
            <a:spLocks noGrp="1"/>
          </p:cNvSpPr>
          <p:nvPr>
            <p:ph type="body" sz="quarter" idx="13"/>
          </p:nvPr>
        </p:nvSpPr>
        <p:spPr>
          <a:xfrm>
            <a:off x="3275012" y="3505200"/>
            <a:ext cx="7536554" cy="381000"/>
          </a:xfrm>
        </p:spPr>
        <p:txBody>
          <a:bodyPr anchor="ctr">
            <a:noAutofit/>
          </a:bodyPr>
          <a:lstStyle>
            <a:lvl1pPr marL="0" indent="0">
              <a:buFontTx/>
              <a:buNone/>
              <a:defRPr sz="1600">
                <a:solidFill>
                  <a:schemeClr val="tx1">
                    <a:lumMod val="50000"/>
                    <a:lumOff val="50000"/>
                  </a:schemeClr>
                </a:solidFill>
              </a:defRPr>
            </a:lvl1pPr>
            <a:lvl2pPr marL="457200" indent="0">
              <a:buFontTx/>
              <a:buNone/>
              <a:defRPr/>
            </a:lvl2pPr>
            <a:lvl3pPr marL="914400" indent="0">
              <a:buFontTx/>
              <a:buNone/>
              <a:defRPr/>
            </a:lvl3pPr>
            <a:lvl4pPr marL="1371600" indent="0">
              <a:buFontTx/>
              <a:buNone/>
              <a:defRPr/>
            </a:lvl4pPr>
            <a:lvl5pPr marL="1828800" indent="0">
              <a:buFontTx/>
              <a:buNone/>
              <a:defRPr/>
            </a:lvl5pPr>
          </a:lstStyle>
          <a:p>
            <a:pPr lvl="0"/>
            <a:r>
              <a:rPr lang="en-US"/>
              <a:t>Click to edit Master text styles</a:t>
            </a:r>
          </a:p>
        </p:txBody>
      </p:sp>
      <p:sp>
        <p:nvSpPr>
          <p:cNvPr id="3" name="Text Placeholder 2"/>
          <p:cNvSpPr>
            <a:spLocks noGrp="1"/>
          </p:cNvSpPr>
          <p:nvPr>
            <p:ph type="body" idx="1"/>
          </p:nvPr>
        </p:nvSpPr>
        <p:spPr>
          <a:xfrm>
            <a:off x="2589212" y="4354046"/>
            <a:ext cx="8915399" cy="1555864"/>
          </a:xfrm>
        </p:spPr>
        <p:txBody>
          <a:bodyPr anchor="ctr">
            <a:normAutofit/>
          </a:bodyPr>
          <a:lstStyle>
            <a:lvl1pPr marL="0" indent="0" algn="l">
              <a:buNone/>
              <a:defRPr sz="1800">
                <a:solidFill>
                  <a:schemeClr val="tx1">
                    <a:lumMod val="65000"/>
                    <a:lumOff val="3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fld id="{B61BEF0D-F0BB-DE4B-95CE-6DB70DBA9567}" type="datetimeFigureOut">
              <a:rPr lang="en-US" smtClean="0"/>
              <a:pPr/>
              <a:t>12/14/2023</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11" name="Freeform 11"/>
          <p:cNvSpPr/>
          <p:nvPr/>
        </p:nvSpPr>
        <p:spPr bwMode="auto">
          <a:xfrm flipV="1">
            <a:off x="-4189" y="3178175"/>
            <a:ext cx="1588527" cy="507297"/>
          </a:xfrm>
          <a:custGeom>
            <a:avLst/>
            <a:gdLst/>
            <a:ahLst/>
            <a:cxnLst/>
            <a:rect l="l" t="t" r="r" b="b"/>
            <a:pathLst>
              <a:path w="9248" h="10000">
                <a:moveTo>
                  <a:pt x="9248" y="4701"/>
                </a:moveTo>
                <a:lnTo>
                  <a:pt x="7915" y="188"/>
                </a:lnTo>
                <a:cubicBezTo>
                  <a:pt x="7906" y="156"/>
                  <a:pt x="7895" y="126"/>
                  <a:pt x="7886" y="94"/>
                </a:cubicBezTo>
                <a:cubicBezTo>
                  <a:pt x="7859" y="0"/>
                  <a:pt x="7831" y="0"/>
                  <a:pt x="7803" y="0"/>
                </a:cubicBezTo>
                <a:lnTo>
                  <a:pt x="7275" y="0"/>
                </a:lnTo>
                <a:lnTo>
                  <a:pt x="0" y="70"/>
                </a:lnTo>
                <a:cubicBezTo>
                  <a:pt x="8" y="3380"/>
                  <a:pt x="17" y="6690"/>
                  <a:pt x="25" y="10000"/>
                </a:cubicBezTo>
                <a:lnTo>
                  <a:pt x="7275" y="9966"/>
                </a:lnTo>
                <a:lnTo>
                  <a:pt x="7803" y="9966"/>
                </a:lnTo>
                <a:cubicBezTo>
                  <a:pt x="7831" y="9966"/>
                  <a:pt x="7859" y="9872"/>
                  <a:pt x="7886" y="9872"/>
                </a:cubicBezTo>
                <a:cubicBezTo>
                  <a:pt x="7886" y="9778"/>
                  <a:pt x="7915" y="9778"/>
                  <a:pt x="7915" y="9778"/>
                </a:cubicBezTo>
                <a:lnTo>
                  <a:pt x="9248" y="5265"/>
                </a:lnTo>
                <a:cubicBezTo>
                  <a:pt x="9303" y="5077"/>
                  <a:pt x="9303" y="4889"/>
                  <a:pt x="9248" y="4701"/>
                </a:cubicBezTo>
                <a:close/>
              </a:path>
            </a:pathLst>
          </a:custGeom>
          <a:solidFill>
            <a:schemeClr val="accent1"/>
          </a:solidFill>
          <a:ln>
            <a:noFill/>
          </a:ln>
        </p:spPr>
      </p:sp>
      <p:sp>
        <p:nvSpPr>
          <p:cNvPr id="6" name="Slide Number Placeholder 5"/>
          <p:cNvSpPr>
            <a:spLocks noGrp="1"/>
          </p:cNvSpPr>
          <p:nvPr>
            <p:ph type="sldNum" sz="quarter" idx="12"/>
          </p:nvPr>
        </p:nvSpPr>
        <p:spPr>
          <a:xfrm>
            <a:off x="531812" y="3244139"/>
            <a:ext cx="779767" cy="365125"/>
          </a:xfrm>
        </p:spPr>
        <p:txBody>
          <a:bodyPr/>
          <a:lstStyle/>
          <a:p>
            <a:fld id="{D57F1E4F-1CFF-5643-939E-217C01CDF565}" type="slidenum">
              <a:rPr lang="en-US" smtClean="0"/>
              <a:pPr/>
              <a:t>‹#›</a:t>
            </a:fld>
            <a:endParaRPr lang="en-US" dirty="0"/>
          </a:p>
        </p:txBody>
      </p:sp>
      <p:sp>
        <p:nvSpPr>
          <p:cNvPr id="14" name="TextBox 13"/>
          <p:cNvSpPr txBox="1"/>
          <p:nvPr/>
        </p:nvSpPr>
        <p:spPr>
          <a:xfrm>
            <a:off x="2467652" y="648005"/>
            <a:ext cx="609600" cy="584776"/>
          </a:xfrm>
          <a:prstGeom prst="rect">
            <a:avLst/>
          </a:prstGeom>
        </p:spPr>
        <p:txBody>
          <a:bodyPr vert="horz" lIns="91440" tIns="45720" rIns="91440" bIns="45720" rtlCol="0" anchor="ctr">
            <a:noAutofit/>
          </a:bodyPr>
          <a:lstStyle/>
          <a:p>
            <a:pPr lvl="0"/>
            <a:r>
              <a:rPr lang="en-US" sz="8000" baseline="0" dirty="0">
                <a:ln w="3175" cmpd="sng">
                  <a:noFill/>
                </a:ln>
                <a:solidFill>
                  <a:schemeClr val="accent1"/>
                </a:solidFill>
                <a:effectLst/>
                <a:latin typeface="Arial"/>
              </a:rPr>
              <a:t>“</a:t>
            </a:r>
          </a:p>
        </p:txBody>
      </p:sp>
      <p:sp>
        <p:nvSpPr>
          <p:cNvPr id="15" name="TextBox 14"/>
          <p:cNvSpPr txBox="1"/>
          <p:nvPr/>
        </p:nvSpPr>
        <p:spPr>
          <a:xfrm>
            <a:off x="11114852" y="2905306"/>
            <a:ext cx="609600" cy="584776"/>
          </a:xfrm>
          <a:prstGeom prst="rect">
            <a:avLst/>
          </a:prstGeom>
        </p:spPr>
        <p:txBody>
          <a:bodyPr vert="horz" lIns="91440" tIns="45720" rIns="91440" bIns="45720" rtlCol="0" anchor="ctr">
            <a:noAutofit/>
          </a:bodyPr>
          <a:lstStyle/>
          <a:p>
            <a:pPr lvl="0"/>
            <a:r>
              <a:rPr lang="en-US" sz="8000" baseline="0" dirty="0">
                <a:ln w="3175" cmpd="sng">
                  <a:noFill/>
                </a:ln>
                <a:solidFill>
                  <a:schemeClr val="accent1"/>
                </a:solidFill>
                <a:effectLst/>
                <a:latin typeface="Arial"/>
              </a:rPr>
              <a:t>”</a:t>
            </a:r>
          </a:p>
        </p:txBody>
      </p:sp>
    </p:spTree>
    <p:extLst>
      <p:ext uri="{BB962C8B-B14F-4D97-AF65-F5344CB8AC3E}">
        <p14:creationId xmlns:p14="http://schemas.microsoft.com/office/powerpoint/2010/main" val="2009505255"/>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preserve="1">
  <p:cSld name="Name Card">
    <p:spTree>
      <p:nvGrpSpPr>
        <p:cNvPr id="1" name=""/>
        <p:cNvGrpSpPr/>
        <p:nvPr/>
      </p:nvGrpSpPr>
      <p:grpSpPr>
        <a:xfrm>
          <a:off x="0" y="0"/>
          <a:ext cx="0" cy="0"/>
          <a:chOff x="0" y="0"/>
          <a:chExt cx="0" cy="0"/>
        </a:xfrm>
      </p:grpSpPr>
      <p:sp>
        <p:nvSpPr>
          <p:cNvPr id="2" name="Title 1"/>
          <p:cNvSpPr>
            <a:spLocks noGrp="1"/>
          </p:cNvSpPr>
          <p:nvPr>
            <p:ph type="title"/>
          </p:nvPr>
        </p:nvSpPr>
        <p:spPr>
          <a:xfrm>
            <a:off x="2589213" y="2438400"/>
            <a:ext cx="8915400" cy="2724845"/>
          </a:xfrm>
        </p:spPr>
        <p:txBody>
          <a:bodyPr anchor="b">
            <a:normAutofit/>
          </a:bodyPr>
          <a:lstStyle>
            <a:lvl1pPr algn="l">
              <a:defRPr sz="4800" b="0"/>
            </a:lvl1pPr>
          </a:lstStyle>
          <a:p>
            <a:r>
              <a:rPr lang="en-US"/>
              <a:t>Click to edit Master title style</a:t>
            </a:r>
            <a:endParaRPr lang="en-US" dirty="0"/>
          </a:p>
        </p:txBody>
      </p:sp>
      <p:sp>
        <p:nvSpPr>
          <p:cNvPr id="4" name="Text Placeholder 3"/>
          <p:cNvSpPr>
            <a:spLocks noGrp="1"/>
          </p:cNvSpPr>
          <p:nvPr>
            <p:ph type="body" sz="half" idx="2"/>
          </p:nvPr>
        </p:nvSpPr>
        <p:spPr>
          <a:xfrm>
            <a:off x="2589213" y="5181600"/>
            <a:ext cx="8915400" cy="729622"/>
          </a:xfrm>
        </p:spPr>
        <p:txBody>
          <a:bodyPr vert="horz" lIns="91440" tIns="45720" rIns="91440" bIns="45720" rtlCol="0" anchor="t">
            <a:normAutofit/>
          </a:bodyPr>
          <a:lstStyle>
            <a:lvl1pPr>
              <a:buNone/>
              <a:defRPr lang="en-US">
                <a:solidFill>
                  <a:schemeClr val="tx1">
                    <a:lumMod val="65000"/>
                    <a:lumOff val="35000"/>
                  </a:schemeClr>
                </a:solidFill>
              </a:defRPr>
            </a:lvl1pPr>
          </a:lstStyle>
          <a:p>
            <a:pPr marL="0" lvl="0" indent="0">
              <a:buNone/>
            </a:pPr>
            <a:r>
              <a:rPr lang="en-US"/>
              <a:t>Click to edit Master text styles</a:t>
            </a:r>
          </a:p>
        </p:txBody>
      </p:sp>
      <p:sp>
        <p:nvSpPr>
          <p:cNvPr id="5" name="Date Placeholder 4"/>
          <p:cNvSpPr>
            <a:spLocks noGrp="1"/>
          </p:cNvSpPr>
          <p:nvPr>
            <p:ph type="dt" sz="half" idx="10"/>
          </p:nvPr>
        </p:nvSpPr>
        <p:spPr/>
        <p:txBody>
          <a:bodyPr/>
          <a:lstStyle/>
          <a:p>
            <a:fld id="{B61BEF0D-F0BB-DE4B-95CE-6DB70DBA9567}" type="datetimeFigureOut">
              <a:rPr lang="en-US" smtClean="0"/>
              <a:pPr/>
              <a:t>12/14/2023</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9" name="Freeform 11"/>
          <p:cNvSpPr/>
          <p:nvPr/>
        </p:nvSpPr>
        <p:spPr bwMode="auto">
          <a:xfrm flipV="1">
            <a:off x="-4189" y="4911725"/>
            <a:ext cx="1588527" cy="507297"/>
          </a:xfrm>
          <a:custGeom>
            <a:avLst/>
            <a:gdLst/>
            <a:ahLst/>
            <a:cxnLst/>
            <a:rect l="l" t="t" r="r" b="b"/>
            <a:pathLst>
              <a:path w="9248" h="10000">
                <a:moveTo>
                  <a:pt x="9248" y="4701"/>
                </a:moveTo>
                <a:lnTo>
                  <a:pt x="7915" y="188"/>
                </a:lnTo>
                <a:cubicBezTo>
                  <a:pt x="7906" y="156"/>
                  <a:pt x="7895" y="126"/>
                  <a:pt x="7886" y="94"/>
                </a:cubicBezTo>
                <a:cubicBezTo>
                  <a:pt x="7859" y="0"/>
                  <a:pt x="7831" y="0"/>
                  <a:pt x="7803" y="0"/>
                </a:cubicBezTo>
                <a:lnTo>
                  <a:pt x="7275" y="0"/>
                </a:lnTo>
                <a:lnTo>
                  <a:pt x="0" y="70"/>
                </a:lnTo>
                <a:cubicBezTo>
                  <a:pt x="8" y="3380"/>
                  <a:pt x="17" y="6690"/>
                  <a:pt x="25" y="10000"/>
                </a:cubicBezTo>
                <a:lnTo>
                  <a:pt x="7275" y="9966"/>
                </a:lnTo>
                <a:lnTo>
                  <a:pt x="7803" y="9966"/>
                </a:lnTo>
                <a:cubicBezTo>
                  <a:pt x="7831" y="9966"/>
                  <a:pt x="7859" y="9872"/>
                  <a:pt x="7886" y="9872"/>
                </a:cubicBezTo>
                <a:cubicBezTo>
                  <a:pt x="7886" y="9778"/>
                  <a:pt x="7915" y="9778"/>
                  <a:pt x="7915" y="9778"/>
                </a:cubicBezTo>
                <a:lnTo>
                  <a:pt x="9248" y="5265"/>
                </a:lnTo>
                <a:cubicBezTo>
                  <a:pt x="9303" y="5077"/>
                  <a:pt x="9303" y="4889"/>
                  <a:pt x="9248" y="4701"/>
                </a:cubicBezTo>
                <a:close/>
              </a:path>
            </a:pathLst>
          </a:custGeom>
          <a:solidFill>
            <a:schemeClr val="accent1"/>
          </a:solidFill>
          <a:ln>
            <a:noFill/>
          </a:ln>
        </p:spPr>
      </p:sp>
      <p:sp>
        <p:nvSpPr>
          <p:cNvPr id="7" name="Slide Number Placeholder 6"/>
          <p:cNvSpPr>
            <a:spLocks noGrp="1"/>
          </p:cNvSpPr>
          <p:nvPr>
            <p:ph type="sldNum" sz="quarter" idx="12"/>
          </p:nvPr>
        </p:nvSpPr>
        <p:spPr>
          <a:xfrm>
            <a:off x="531812" y="4983087"/>
            <a:ext cx="779767" cy="365125"/>
          </a:xfrm>
        </p:spPr>
        <p:txBody>
          <a:bodyPr/>
          <a:lstStyle/>
          <a:p>
            <a:fld id="{D57F1E4F-1CFF-5643-939E-217C01CDF565}" type="slidenum">
              <a:rPr lang="en-US" smtClean="0"/>
              <a:pPr/>
              <a:t>‹#›</a:t>
            </a:fld>
            <a:endParaRPr lang="en-US" dirty="0"/>
          </a:p>
        </p:txBody>
      </p:sp>
    </p:spTree>
    <p:extLst>
      <p:ext uri="{BB962C8B-B14F-4D97-AF65-F5344CB8AC3E}">
        <p14:creationId xmlns:p14="http://schemas.microsoft.com/office/powerpoint/2010/main" val="3359683205"/>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preserve="1">
  <p:cSld name="Quote Name Card">
    <p:spTree>
      <p:nvGrpSpPr>
        <p:cNvPr id="1" name=""/>
        <p:cNvGrpSpPr/>
        <p:nvPr/>
      </p:nvGrpSpPr>
      <p:grpSpPr>
        <a:xfrm>
          <a:off x="0" y="0"/>
          <a:ext cx="0" cy="0"/>
          <a:chOff x="0" y="0"/>
          <a:chExt cx="0" cy="0"/>
        </a:xfrm>
      </p:grpSpPr>
      <p:sp>
        <p:nvSpPr>
          <p:cNvPr id="12" name="Title 1"/>
          <p:cNvSpPr>
            <a:spLocks noGrp="1"/>
          </p:cNvSpPr>
          <p:nvPr>
            <p:ph type="title"/>
          </p:nvPr>
        </p:nvSpPr>
        <p:spPr>
          <a:xfrm>
            <a:off x="2849949" y="609600"/>
            <a:ext cx="8393926" cy="2895600"/>
          </a:xfrm>
        </p:spPr>
        <p:txBody>
          <a:bodyPr anchor="ctr">
            <a:normAutofit/>
          </a:bodyPr>
          <a:lstStyle>
            <a:lvl1pPr algn="l">
              <a:defRPr sz="4800" b="0" cap="none"/>
            </a:lvl1pPr>
          </a:lstStyle>
          <a:p>
            <a:r>
              <a:rPr lang="en-US"/>
              <a:t>Click to edit Master title style</a:t>
            </a:r>
            <a:endParaRPr lang="en-US" dirty="0"/>
          </a:p>
        </p:txBody>
      </p:sp>
      <p:sp>
        <p:nvSpPr>
          <p:cNvPr id="21" name="Text Placeholder 9"/>
          <p:cNvSpPr>
            <a:spLocks noGrp="1"/>
          </p:cNvSpPr>
          <p:nvPr>
            <p:ph type="body" sz="quarter" idx="13"/>
          </p:nvPr>
        </p:nvSpPr>
        <p:spPr>
          <a:xfrm>
            <a:off x="2589212" y="4343400"/>
            <a:ext cx="8915400" cy="838200"/>
          </a:xfrm>
        </p:spPr>
        <p:txBody>
          <a:bodyPr anchor="b">
            <a:noAutofit/>
          </a:bodyPr>
          <a:lstStyle>
            <a:lvl1pPr marL="0" indent="0">
              <a:buFontTx/>
              <a:buNone/>
              <a:defRPr sz="2400">
                <a:solidFill>
                  <a:schemeClr val="accent1"/>
                </a:solidFill>
              </a:defRPr>
            </a:lvl1pPr>
            <a:lvl2pPr marL="457200" indent="0">
              <a:buFontTx/>
              <a:buNone/>
              <a:defRPr/>
            </a:lvl2pPr>
            <a:lvl3pPr marL="914400" indent="0">
              <a:buFontTx/>
              <a:buNone/>
              <a:defRPr/>
            </a:lvl3pPr>
            <a:lvl4pPr marL="1371600" indent="0">
              <a:buFontTx/>
              <a:buNone/>
              <a:defRPr/>
            </a:lvl4pPr>
            <a:lvl5pPr marL="1828800" indent="0">
              <a:buFontTx/>
              <a:buNone/>
              <a:defRPr/>
            </a:lvl5pPr>
          </a:lstStyle>
          <a:p>
            <a:pPr lvl="0"/>
            <a:r>
              <a:rPr lang="en-US"/>
              <a:t>Click to edit Master text styles</a:t>
            </a:r>
          </a:p>
        </p:txBody>
      </p:sp>
      <p:sp>
        <p:nvSpPr>
          <p:cNvPr id="4" name="Text Placeholder 3"/>
          <p:cNvSpPr>
            <a:spLocks noGrp="1"/>
          </p:cNvSpPr>
          <p:nvPr>
            <p:ph type="body" sz="half" idx="2"/>
          </p:nvPr>
        </p:nvSpPr>
        <p:spPr>
          <a:xfrm>
            <a:off x="2589213" y="5181600"/>
            <a:ext cx="8915400" cy="729622"/>
          </a:xfrm>
        </p:spPr>
        <p:txBody>
          <a:bodyPr vert="horz" lIns="91440" tIns="45720" rIns="91440" bIns="45720" rtlCol="0" anchor="t">
            <a:normAutofit/>
          </a:bodyPr>
          <a:lstStyle>
            <a:lvl1pPr>
              <a:buNone/>
              <a:defRPr lang="en-US">
                <a:solidFill>
                  <a:schemeClr val="tx1">
                    <a:lumMod val="65000"/>
                    <a:lumOff val="35000"/>
                  </a:schemeClr>
                </a:solidFill>
              </a:defRPr>
            </a:lvl1pPr>
          </a:lstStyle>
          <a:p>
            <a:pPr marL="0" lvl="0" indent="0">
              <a:buNone/>
            </a:pPr>
            <a:r>
              <a:rPr lang="en-US"/>
              <a:t>Click to edit Master text styles</a:t>
            </a:r>
          </a:p>
        </p:txBody>
      </p:sp>
      <p:sp>
        <p:nvSpPr>
          <p:cNvPr id="5" name="Date Placeholder 4"/>
          <p:cNvSpPr>
            <a:spLocks noGrp="1"/>
          </p:cNvSpPr>
          <p:nvPr>
            <p:ph type="dt" sz="half" idx="10"/>
          </p:nvPr>
        </p:nvSpPr>
        <p:spPr/>
        <p:txBody>
          <a:bodyPr/>
          <a:lstStyle/>
          <a:p>
            <a:fld id="{B61BEF0D-F0BB-DE4B-95CE-6DB70DBA9567}" type="datetimeFigureOut">
              <a:rPr lang="en-US" smtClean="0"/>
              <a:pPr/>
              <a:t>12/14/2023</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11" name="Freeform 11"/>
          <p:cNvSpPr/>
          <p:nvPr/>
        </p:nvSpPr>
        <p:spPr bwMode="auto">
          <a:xfrm flipV="1">
            <a:off x="-4189" y="4911725"/>
            <a:ext cx="1588527" cy="507297"/>
          </a:xfrm>
          <a:custGeom>
            <a:avLst/>
            <a:gdLst/>
            <a:ahLst/>
            <a:cxnLst/>
            <a:rect l="l" t="t" r="r" b="b"/>
            <a:pathLst>
              <a:path w="9248" h="10000">
                <a:moveTo>
                  <a:pt x="9248" y="4701"/>
                </a:moveTo>
                <a:lnTo>
                  <a:pt x="7915" y="188"/>
                </a:lnTo>
                <a:cubicBezTo>
                  <a:pt x="7906" y="156"/>
                  <a:pt x="7895" y="126"/>
                  <a:pt x="7886" y="94"/>
                </a:cubicBezTo>
                <a:cubicBezTo>
                  <a:pt x="7859" y="0"/>
                  <a:pt x="7831" y="0"/>
                  <a:pt x="7803" y="0"/>
                </a:cubicBezTo>
                <a:lnTo>
                  <a:pt x="7275" y="0"/>
                </a:lnTo>
                <a:lnTo>
                  <a:pt x="0" y="70"/>
                </a:lnTo>
                <a:cubicBezTo>
                  <a:pt x="8" y="3380"/>
                  <a:pt x="17" y="6690"/>
                  <a:pt x="25" y="10000"/>
                </a:cubicBezTo>
                <a:lnTo>
                  <a:pt x="7275" y="9966"/>
                </a:lnTo>
                <a:lnTo>
                  <a:pt x="7803" y="9966"/>
                </a:lnTo>
                <a:cubicBezTo>
                  <a:pt x="7831" y="9966"/>
                  <a:pt x="7859" y="9872"/>
                  <a:pt x="7886" y="9872"/>
                </a:cubicBezTo>
                <a:cubicBezTo>
                  <a:pt x="7886" y="9778"/>
                  <a:pt x="7915" y="9778"/>
                  <a:pt x="7915" y="9778"/>
                </a:cubicBezTo>
                <a:lnTo>
                  <a:pt x="9248" y="5265"/>
                </a:lnTo>
                <a:cubicBezTo>
                  <a:pt x="9303" y="5077"/>
                  <a:pt x="9303" y="4889"/>
                  <a:pt x="9248" y="4701"/>
                </a:cubicBezTo>
                <a:close/>
              </a:path>
            </a:pathLst>
          </a:custGeom>
          <a:solidFill>
            <a:schemeClr val="accent1"/>
          </a:solidFill>
          <a:ln>
            <a:noFill/>
          </a:ln>
        </p:spPr>
      </p:sp>
      <p:sp>
        <p:nvSpPr>
          <p:cNvPr id="7" name="Slide Number Placeholder 6"/>
          <p:cNvSpPr>
            <a:spLocks noGrp="1"/>
          </p:cNvSpPr>
          <p:nvPr>
            <p:ph type="sldNum" sz="quarter" idx="12"/>
          </p:nvPr>
        </p:nvSpPr>
        <p:spPr>
          <a:xfrm>
            <a:off x="531812" y="4983087"/>
            <a:ext cx="779767" cy="365125"/>
          </a:xfrm>
        </p:spPr>
        <p:txBody>
          <a:bodyPr/>
          <a:lstStyle/>
          <a:p>
            <a:fld id="{D57F1E4F-1CFF-5643-939E-217C01CDF565}" type="slidenum">
              <a:rPr lang="en-US" smtClean="0"/>
              <a:pPr/>
              <a:t>‹#›</a:t>
            </a:fld>
            <a:endParaRPr lang="en-US" dirty="0"/>
          </a:p>
        </p:txBody>
      </p:sp>
      <p:sp>
        <p:nvSpPr>
          <p:cNvPr id="17" name="TextBox 16"/>
          <p:cNvSpPr txBox="1"/>
          <p:nvPr/>
        </p:nvSpPr>
        <p:spPr>
          <a:xfrm>
            <a:off x="2467652" y="648005"/>
            <a:ext cx="609600" cy="584776"/>
          </a:xfrm>
          <a:prstGeom prst="rect">
            <a:avLst/>
          </a:prstGeom>
        </p:spPr>
        <p:txBody>
          <a:bodyPr vert="horz" lIns="91440" tIns="45720" rIns="91440" bIns="45720" rtlCol="0" anchor="ctr">
            <a:noAutofit/>
          </a:bodyPr>
          <a:lstStyle/>
          <a:p>
            <a:pPr lvl="0"/>
            <a:r>
              <a:rPr lang="en-US" sz="8000" baseline="0" dirty="0">
                <a:ln w="3175" cmpd="sng">
                  <a:noFill/>
                </a:ln>
                <a:solidFill>
                  <a:schemeClr val="accent1"/>
                </a:solidFill>
                <a:effectLst/>
                <a:latin typeface="Arial"/>
              </a:rPr>
              <a:t>“</a:t>
            </a:r>
          </a:p>
        </p:txBody>
      </p:sp>
      <p:sp>
        <p:nvSpPr>
          <p:cNvPr id="18" name="TextBox 17"/>
          <p:cNvSpPr txBox="1"/>
          <p:nvPr/>
        </p:nvSpPr>
        <p:spPr>
          <a:xfrm>
            <a:off x="11114852" y="2905306"/>
            <a:ext cx="609600" cy="584776"/>
          </a:xfrm>
          <a:prstGeom prst="rect">
            <a:avLst/>
          </a:prstGeom>
        </p:spPr>
        <p:txBody>
          <a:bodyPr vert="horz" lIns="91440" tIns="45720" rIns="91440" bIns="45720" rtlCol="0" anchor="ctr">
            <a:noAutofit/>
          </a:bodyPr>
          <a:lstStyle/>
          <a:p>
            <a:pPr lvl="0"/>
            <a:r>
              <a:rPr lang="en-US" sz="8000" baseline="0" dirty="0">
                <a:ln w="3175" cmpd="sng">
                  <a:noFill/>
                </a:ln>
                <a:solidFill>
                  <a:schemeClr val="accent1"/>
                </a:solidFill>
                <a:effectLst/>
                <a:latin typeface="Arial"/>
              </a:rPr>
              <a:t>”</a:t>
            </a:r>
          </a:p>
        </p:txBody>
      </p:sp>
    </p:spTree>
    <p:extLst>
      <p:ext uri="{BB962C8B-B14F-4D97-AF65-F5344CB8AC3E}">
        <p14:creationId xmlns:p14="http://schemas.microsoft.com/office/powerpoint/2010/main" val="432002798"/>
      </p:ext>
    </p:extLst>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preserve="1">
  <p:cSld name="True or False">
    <p:spTree>
      <p:nvGrpSpPr>
        <p:cNvPr id="1" name=""/>
        <p:cNvGrpSpPr/>
        <p:nvPr/>
      </p:nvGrpSpPr>
      <p:grpSpPr>
        <a:xfrm>
          <a:off x="0" y="0"/>
          <a:ext cx="0" cy="0"/>
          <a:chOff x="0" y="0"/>
          <a:chExt cx="0" cy="0"/>
        </a:xfrm>
      </p:grpSpPr>
      <p:sp>
        <p:nvSpPr>
          <p:cNvPr id="2" name="Title 1"/>
          <p:cNvSpPr>
            <a:spLocks noGrp="1"/>
          </p:cNvSpPr>
          <p:nvPr>
            <p:ph type="title"/>
          </p:nvPr>
        </p:nvSpPr>
        <p:spPr>
          <a:xfrm>
            <a:off x="2589212" y="627407"/>
            <a:ext cx="8915399" cy="2880020"/>
          </a:xfrm>
        </p:spPr>
        <p:txBody>
          <a:bodyPr anchor="ctr">
            <a:normAutofit/>
          </a:bodyPr>
          <a:lstStyle>
            <a:lvl1pPr algn="l">
              <a:defRPr sz="4800" b="0"/>
            </a:lvl1pPr>
          </a:lstStyle>
          <a:p>
            <a:r>
              <a:rPr lang="en-US"/>
              <a:t>Click to edit Master title style</a:t>
            </a:r>
            <a:endParaRPr lang="en-US" dirty="0"/>
          </a:p>
        </p:txBody>
      </p:sp>
      <p:sp>
        <p:nvSpPr>
          <p:cNvPr id="21" name="Text Placeholder 9"/>
          <p:cNvSpPr>
            <a:spLocks noGrp="1"/>
          </p:cNvSpPr>
          <p:nvPr>
            <p:ph type="body" sz="quarter" idx="13"/>
          </p:nvPr>
        </p:nvSpPr>
        <p:spPr>
          <a:xfrm>
            <a:off x="2589212" y="4343400"/>
            <a:ext cx="8915400" cy="838200"/>
          </a:xfrm>
        </p:spPr>
        <p:txBody>
          <a:bodyPr anchor="b">
            <a:noAutofit/>
          </a:bodyPr>
          <a:lstStyle>
            <a:lvl1pPr marL="0" indent="0">
              <a:buFontTx/>
              <a:buNone/>
              <a:defRPr sz="2400">
                <a:solidFill>
                  <a:schemeClr val="accent1"/>
                </a:solidFill>
              </a:defRPr>
            </a:lvl1pPr>
            <a:lvl2pPr marL="457200" indent="0">
              <a:buFontTx/>
              <a:buNone/>
              <a:defRPr/>
            </a:lvl2pPr>
            <a:lvl3pPr marL="914400" indent="0">
              <a:buFontTx/>
              <a:buNone/>
              <a:defRPr/>
            </a:lvl3pPr>
            <a:lvl4pPr marL="1371600" indent="0">
              <a:buFontTx/>
              <a:buNone/>
              <a:defRPr/>
            </a:lvl4pPr>
            <a:lvl5pPr marL="1828800" indent="0">
              <a:buFontTx/>
              <a:buNone/>
              <a:defRPr/>
            </a:lvl5pPr>
          </a:lstStyle>
          <a:p>
            <a:pPr lvl="0"/>
            <a:r>
              <a:rPr lang="en-US"/>
              <a:t>Click to edit Master text styles</a:t>
            </a:r>
          </a:p>
        </p:txBody>
      </p:sp>
      <p:sp>
        <p:nvSpPr>
          <p:cNvPr id="4" name="Text Placeholder 3"/>
          <p:cNvSpPr>
            <a:spLocks noGrp="1"/>
          </p:cNvSpPr>
          <p:nvPr>
            <p:ph type="body" sz="half" idx="2"/>
          </p:nvPr>
        </p:nvSpPr>
        <p:spPr>
          <a:xfrm>
            <a:off x="2589213" y="5181600"/>
            <a:ext cx="8915400" cy="729622"/>
          </a:xfrm>
        </p:spPr>
        <p:txBody>
          <a:bodyPr vert="horz" lIns="91440" tIns="45720" rIns="91440" bIns="45720" rtlCol="0" anchor="t">
            <a:normAutofit/>
          </a:bodyPr>
          <a:lstStyle>
            <a:lvl1pPr>
              <a:buNone/>
              <a:defRPr lang="en-US">
                <a:solidFill>
                  <a:schemeClr val="tx1">
                    <a:lumMod val="65000"/>
                    <a:lumOff val="35000"/>
                  </a:schemeClr>
                </a:solidFill>
              </a:defRPr>
            </a:lvl1pPr>
          </a:lstStyle>
          <a:p>
            <a:pPr marL="0" lvl="0" indent="0">
              <a:buNone/>
            </a:pPr>
            <a:r>
              <a:rPr lang="en-US"/>
              <a:t>Click to edit Master text styles</a:t>
            </a:r>
          </a:p>
        </p:txBody>
      </p:sp>
      <p:sp>
        <p:nvSpPr>
          <p:cNvPr id="5" name="Date Placeholder 4"/>
          <p:cNvSpPr>
            <a:spLocks noGrp="1"/>
          </p:cNvSpPr>
          <p:nvPr>
            <p:ph type="dt" sz="half" idx="10"/>
          </p:nvPr>
        </p:nvSpPr>
        <p:spPr/>
        <p:txBody>
          <a:bodyPr/>
          <a:lstStyle/>
          <a:p>
            <a:fld id="{B61BEF0D-F0BB-DE4B-95CE-6DB70DBA9567}" type="datetimeFigureOut">
              <a:rPr lang="en-US" smtClean="0"/>
              <a:pPr/>
              <a:t>12/14/2023</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9" name="Freeform 11"/>
          <p:cNvSpPr/>
          <p:nvPr/>
        </p:nvSpPr>
        <p:spPr bwMode="auto">
          <a:xfrm flipV="1">
            <a:off x="-4189" y="4911725"/>
            <a:ext cx="1588527" cy="507297"/>
          </a:xfrm>
          <a:custGeom>
            <a:avLst/>
            <a:gdLst/>
            <a:ahLst/>
            <a:cxnLst/>
            <a:rect l="l" t="t" r="r" b="b"/>
            <a:pathLst>
              <a:path w="9248" h="10000">
                <a:moveTo>
                  <a:pt x="9248" y="4701"/>
                </a:moveTo>
                <a:lnTo>
                  <a:pt x="7915" y="188"/>
                </a:lnTo>
                <a:cubicBezTo>
                  <a:pt x="7906" y="156"/>
                  <a:pt x="7895" y="126"/>
                  <a:pt x="7886" y="94"/>
                </a:cubicBezTo>
                <a:cubicBezTo>
                  <a:pt x="7859" y="0"/>
                  <a:pt x="7831" y="0"/>
                  <a:pt x="7803" y="0"/>
                </a:cubicBezTo>
                <a:lnTo>
                  <a:pt x="7275" y="0"/>
                </a:lnTo>
                <a:lnTo>
                  <a:pt x="0" y="70"/>
                </a:lnTo>
                <a:cubicBezTo>
                  <a:pt x="8" y="3380"/>
                  <a:pt x="17" y="6690"/>
                  <a:pt x="25" y="10000"/>
                </a:cubicBezTo>
                <a:lnTo>
                  <a:pt x="7275" y="9966"/>
                </a:lnTo>
                <a:lnTo>
                  <a:pt x="7803" y="9966"/>
                </a:lnTo>
                <a:cubicBezTo>
                  <a:pt x="7831" y="9966"/>
                  <a:pt x="7859" y="9872"/>
                  <a:pt x="7886" y="9872"/>
                </a:cubicBezTo>
                <a:cubicBezTo>
                  <a:pt x="7886" y="9778"/>
                  <a:pt x="7915" y="9778"/>
                  <a:pt x="7915" y="9778"/>
                </a:cubicBezTo>
                <a:lnTo>
                  <a:pt x="9248" y="5265"/>
                </a:lnTo>
                <a:cubicBezTo>
                  <a:pt x="9303" y="5077"/>
                  <a:pt x="9303" y="4889"/>
                  <a:pt x="9248" y="4701"/>
                </a:cubicBezTo>
                <a:close/>
              </a:path>
            </a:pathLst>
          </a:custGeom>
          <a:solidFill>
            <a:schemeClr val="accent1"/>
          </a:solidFill>
          <a:ln>
            <a:noFill/>
          </a:ln>
        </p:spPr>
      </p:sp>
      <p:sp>
        <p:nvSpPr>
          <p:cNvPr id="7" name="Slide Number Placeholder 6"/>
          <p:cNvSpPr>
            <a:spLocks noGrp="1"/>
          </p:cNvSpPr>
          <p:nvPr>
            <p:ph type="sldNum" sz="quarter" idx="12"/>
          </p:nvPr>
        </p:nvSpPr>
        <p:spPr>
          <a:xfrm>
            <a:off x="531812" y="4983087"/>
            <a:ext cx="779767" cy="365125"/>
          </a:xfrm>
        </p:spPr>
        <p:txBody>
          <a:bodyPr/>
          <a:lstStyle/>
          <a:p>
            <a:fld id="{D57F1E4F-1CFF-5643-939E-217C01CDF565}" type="slidenum">
              <a:rPr lang="en-US" smtClean="0"/>
              <a:pPr/>
              <a:t>‹#›</a:t>
            </a:fld>
            <a:endParaRPr lang="en-US" dirty="0"/>
          </a:p>
        </p:txBody>
      </p:sp>
    </p:spTree>
    <p:extLst>
      <p:ext uri="{BB962C8B-B14F-4D97-AF65-F5344CB8AC3E}">
        <p14:creationId xmlns:p14="http://schemas.microsoft.com/office/powerpoint/2010/main" val="807236698"/>
      </p:ext>
    </p:extLst>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Vertical Text Placeholder 2"/>
          <p:cNvSpPr>
            <a:spLocks noGrp="1"/>
          </p:cNvSpPr>
          <p:nvPr>
            <p:ph type="body" orient="vert" idx="1"/>
          </p:nvPr>
        </p:nvSpPr>
        <p:spPr/>
        <p:txBody>
          <a:bodyPr vert="eaVert" ancho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B61BEF0D-F0BB-DE4B-95CE-6DB70DBA9567}" type="datetimeFigureOut">
              <a:rPr lang="en-US" smtClean="0"/>
              <a:pPr/>
              <a:t>12/14/2023</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8" name="Freeform 11"/>
          <p:cNvSpPr/>
          <p:nvPr/>
        </p:nvSpPr>
        <p:spPr bwMode="auto">
          <a:xfrm flipV="1">
            <a:off x="-4189" y="714375"/>
            <a:ext cx="1588527" cy="507297"/>
          </a:xfrm>
          <a:custGeom>
            <a:avLst/>
            <a:gdLst/>
            <a:ahLst/>
            <a:cxnLst/>
            <a:rect l="l" t="t" r="r" b="b"/>
            <a:pathLst>
              <a:path w="9248" h="10000">
                <a:moveTo>
                  <a:pt x="9248" y="4701"/>
                </a:moveTo>
                <a:lnTo>
                  <a:pt x="7915" y="188"/>
                </a:lnTo>
                <a:cubicBezTo>
                  <a:pt x="7906" y="156"/>
                  <a:pt x="7895" y="126"/>
                  <a:pt x="7886" y="94"/>
                </a:cubicBezTo>
                <a:cubicBezTo>
                  <a:pt x="7859" y="0"/>
                  <a:pt x="7831" y="0"/>
                  <a:pt x="7803" y="0"/>
                </a:cubicBezTo>
                <a:lnTo>
                  <a:pt x="7275" y="0"/>
                </a:lnTo>
                <a:lnTo>
                  <a:pt x="0" y="70"/>
                </a:lnTo>
                <a:cubicBezTo>
                  <a:pt x="8" y="3380"/>
                  <a:pt x="17" y="6690"/>
                  <a:pt x="25" y="10000"/>
                </a:cubicBezTo>
                <a:lnTo>
                  <a:pt x="7275" y="9966"/>
                </a:lnTo>
                <a:lnTo>
                  <a:pt x="7803" y="9966"/>
                </a:lnTo>
                <a:cubicBezTo>
                  <a:pt x="7831" y="9966"/>
                  <a:pt x="7859" y="9872"/>
                  <a:pt x="7886" y="9872"/>
                </a:cubicBezTo>
                <a:cubicBezTo>
                  <a:pt x="7886" y="9778"/>
                  <a:pt x="7915" y="9778"/>
                  <a:pt x="7915" y="9778"/>
                </a:cubicBezTo>
                <a:lnTo>
                  <a:pt x="9248" y="5265"/>
                </a:lnTo>
                <a:cubicBezTo>
                  <a:pt x="9303" y="5077"/>
                  <a:pt x="9303" y="4889"/>
                  <a:pt x="9248" y="4701"/>
                </a:cubicBezTo>
                <a:close/>
              </a:path>
            </a:pathLst>
          </a:custGeom>
          <a:solidFill>
            <a:schemeClr val="accent1"/>
          </a:solidFill>
          <a:ln>
            <a:noFill/>
          </a:ln>
        </p:spPr>
      </p:sp>
      <p:sp>
        <p:nvSpPr>
          <p:cNvPr id="6" name="Slide Number Placeholder 5"/>
          <p:cNvSpPr>
            <a:spLocks noGrp="1"/>
          </p:cNvSpPr>
          <p:nvPr>
            <p:ph type="sldNum" sz="quarter" idx="12"/>
          </p:nvPr>
        </p:nvSpPr>
        <p:spPr/>
        <p:txBody>
          <a:bodyPr/>
          <a:lstStyle/>
          <a:p>
            <a:fld id="{D57F1E4F-1CFF-5643-939E-217C01CDF565}" type="slidenum">
              <a:rPr lang="en-US" smtClean="0"/>
              <a:pPr/>
              <a:t>‹#›</a:t>
            </a:fld>
            <a:endParaRPr lang="en-US" dirty="0"/>
          </a:p>
        </p:txBody>
      </p:sp>
    </p:spTree>
    <p:extLst>
      <p:ext uri="{BB962C8B-B14F-4D97-AF65-F5344CB8AC3E}">
        <p14:creationId xmlns:p14="http://schemas.microsoft.com/office/powerpoint/2010/main" val="4188562966"/>
      </p:ext>
    </p:extLst>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9294812" y="627405"/>
            <a:ext cx="2207601" cy="5283817"/>
          </a:xfrm>
        </p:spPr>
        <p:txBody>
          <a:bodyPr vert="eaVert" anchor="ctr"/>
          <a:lstStyle/>
          <a:p>
            <a:r>
              <a:rPr lang="en-US"/>
              <a:t>Click to edit Master title style</a:t>
            </a:r>
            <a:endParaRPr lang="en-US" dirty="0"/>
          </a:p>
        </p:txBody>
      </p:sp>
      <p:sp>
        <p:nvSpPr>
          <p:cNvPr id="3" name="Vertical Text Placeholder 2"/>
          <p:cNvSpPr>
            <a:spLocks noGrp="1"/>
          </p:cNvSpPr>
          <p:nvPr>
            <p:ph type="body" orient="vert" idx="1"/>
          </p:nvPr>
        </p:nvSpPr>
        <p:spPr>
          <a:xfrm>
            <a:off x="2589212" y="627405"/>
            <a:ext cx="6477000" cy="5283817"/>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B61BEF0D-F0BB-DE4B-95CE-6DB70DBA9567}" type="datetimeFigureOut">
              <a:rPr lang="en-US" smtClean="0"/>
              <a:pPr/>
              <a:t>12/14/2023</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8" name="Freeform 11"/>
          <p:cNvSpPr/>
          <p:nvPr/>
        </p:nvSpPr>
        <p:spPr bwMode="auto">
          <a:xfrm flipV="1">
            <a:off x="-4189" y="714375"/>
            <a:ext cx="1588527" cy="507297"/>
          </a:xfrm>
          <a:custGeom>
            <a:avLst/>
            <a:gdLst/>
            <a:ahLst/>
            <a:cxnLst/>
            <a:rect l="l" t="t" r="r" b="b"/>
            <a:pathLst>
              <a:path w="9248" h="10000">
                <a:moveTo>
                  <a:pt x="9248" y="4701"/>
                </a:moveTo>
                <a:lnTo>
                  <a:pt x="7915" y="188"/>
                </a:lnTo>
                <a:cubicBezTo>
                  <a:pt x="7906" y="156"/>
                  <a:pt x="7895" y="126"/>
                  <a:pt x="7886" y="94"/>
                </a:cubicBezTo>
                <a:cubicBezTo>
                  <a:pt x="7859" y="0"/>
                  <a:pt x="7831" y="0"/>
                  <a:pt x="7803" y="0"/>
                </a:cubicBezTo>
                <a:lnTo>
                  <a:pt x="7275" y="0"/>
                </a:lnTo>
                <a:lnTo>
                  <a:pt x="0" y="70"/>
                </a:lnTo>
                <a:cubicBezTo>
                  <a:pt x="8" y="3380"/>
                  <a:pt x="17" y="6690"/>
                  <a:pt x="25" y="10000"/>
                </a:cubicBezTo>
                <a:lnTo>
                  <a:pt x="7275" y="9966"/>
                </a:lnTo>
                <a:lnTo>
                  <a:pt x="7803" y="9966"/>
                </a:lnTo>
                <a:cubicBezTo>
                  <a:pt x="7831" y="9966"/>
                  <a:pt x="7859" y="9872"/>
                  <a:pt x="7886" y="9872"/>
                </a:cubicBezTo>
                <a:cubicBezTo>
                  <a:pt x="7886" y="9778"/>
                  <a:pt x="7915" y="9778"/>
                  <a:pt x="7915" y="9778"/>
                </a:cubicBezTo>
                <a:lnTo>
                  <a:pt x="9248" y="5265"/>
                </a:lnTo>
                <a:cubicBezTo>
                  <a:pt x="9303" y="5077"/>
                  <a:pt x="9303" y="4889"/>
                  <a:pt x="9248" y="4701"/>
                </a:cubicBezTo>
                <a:close/>
              </a:path>
            </a:pathLst>
          </a:custGeom>
          <a:solidFill>
            <a:schemeClr val="accent1"/>
          </a:solidFill>
          <a:ln>
            <a:noFill/>
          </a:ln>
        </p:spPr>
      </p:sp>
      <p:sp>
        <p:nvSpPr>
          <p:cNvPr id="6" name="Slide Number Placeholder 5"/>
          <p:cNvSpPr>
            <a:spLocks noGrp="1"/>
          </p:cNvSpPr>
          <p:nvPr>
            <p:ph type="sldNum" sz="quarter" idx="12"/>
          </p:nvPr>
        </p:nvSpPr>
        <p:spPr/>
        <p:txBody>
          <a:bodyPr/>
          <a:lstStyle/>
          <a:p>
            <a:fld id="{D57F1E4F-1CFF-5643-939E-217C01CDF565}" type="slidenum">
              <a:rPr lang="en-US" smtClean="0"/>
              <a:pPr/>
              <a:t>‹#›</a:t>
            </a:fld>
            <a:endParaRPr lang="en-US" dirty="0"/>
          </a:p>
        </p:txBody>
      </p:sp>
    </p:spTree>
    <p:extLst>
      <p:ext uri="{BB962C8B-B14F-4D97-AF65-F5344CB8AC3E}">
        <p14:creationId xmlns:p14="http://schemas.microsoft.com/office/powerpoint/2010/main" val="3892618407"/>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17" Type="http://schemas.openxmlformats.org/officeDocument/2006/relationships/theme" Target="../theme/theme1.xml"/><Relationship Id="rId2" Type="http://schemas.openxmlformats.org/officeDocument/2006/relationships/slideLayout" Target="../slideLayouts/slideLayout2.xml"/><Relationship Id="rId16" Type="http://schemas.openxmlformats.org/officeDocument/2006/relationships/slideLayout" Target="../slideLayouts/slideLayout16.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5" Type="http://schemas.openxmlformats.org/officeDocument/2006/relationships/slideLayout" Target="../slideLayouts/slideLayout1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slideLayout" Target="../slideLayouts/slideLayout14.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2">
        <a:schemeClr val="bg2"/>
      </p:bgRef>
    </p:bg>
    <p:spTree>
      <p:nvGrpSpPr>
        <p:cNvPr id="1" name=""/>
        <p:cNvGrpSpPr/>
        <p:nvPr/>
      </p:nvGrpSpPr>
      <p:grpSpPr>
        <a:xfrm>
          <a:off x="0" y="0"/>
          <a:ext cx="0" cy="0"/>
          <a:chOff x="0" y="0"/>
          <a:chExt cx="0" cy="0"/>
        </a:xfrm>
      </p:grpSpPr>
      <p:grpSp>
        <p:nvGrpSpPr>
          <p:cNvPr id="23" name="Group 22"/>
          <p:cNvGrpSpPr/>
          <p:nvPr/>
        </p:nvGrpSpPr>
        <p:grpSpPr>
          <a:xfrm>
            <a:off x="1" y="228600"/>
            <a:ext cx="2851516" cy="6638628"/>
            <a:chOff x="2487613" y="285750"/>
            <a:chExt cx="2428875" cy="5654676"/>
          </a:xfrm>
        </p:grpSpPr>
        <p:sp>
          <p:nvSpPr>
            <p:cNvPr id="24" name="Freeform 11"/>
            <p:cNvSpPr/>
            <p:nvPr/>
          </p:nvSpPr>
          <p:spPr bwMode="auto">
            <a:xfrm>
              <a:off x="2487613" y="2284413"/>
              <a:ext cx="85725" cy="533400"/>
            </a:xfrm>
            <a:custGeom>
              <a:avLst/>
              <a:gdLst/>
              <a:ahLst/>
              <a:cxnLst/>
              <a:rect l="0" t="0" r="r" b="b"/>
              <a:pathLst>
                <a:path w="22" h="136">
                  <a:moveTo>
                    <a:pt x="22" y="136"/>
                  </a:moveTo>
                  <a:cubicBezTo>
                    <a:pt x="20" y="117"/>
                    <a:pt x="19" y="99"/>
                    <a:pt x="17" y="80"/>
                  </a:cubicBezTo>
                  <a:cubicBezTo>
                    <a:pt x="11" y="54"/>
                    <a:pt x="6" y="27"/>
                    <a:pt x="0" y="0"/>
                  </a:cubicBezTo>
                  <a:cubicBezTo>
                    <a:pt x="0" y="35"/>
                    <a:pt x="0" y="35"/>
                    <a:pt x="0" y="35"/>
                  </a:cubicBezTo>
                  <a:cubicBezTo>
                    <a:pt x="6" y="64"/>
                    <a:pt x="13" y="94"/>
                    <a:pt x="20" y="124"/>
                  </a:cubicBezTo>
                  <a:cubicBezTo>
                    <a:pt x="20" y="128"/>
                    <a:pt x="21" y="132"/>
                    <a:pt x="22" y="136"/>
                  </a:cubicBezTo>
                  <a:close/>
                </a:path>
              </a:pathLst>
            </a:custGeom>
            <a:solidFill>
              <a:schemeClr val="tx2">
                <a:alpha val="20000"/>
              </a:schemeClr>
            </a:solidFill>
            <a:ln>
              <a:noFill/>
            </a:ln>
          </p:spPr>
        </p:sp>
        <p:sp>
          <p:nvSpPr>
            <p:cNvPr id="25" name="Freeform 12"/>
            <p:cNvSpPr/>
            <p:nvPr/>
          </p:nvSpPr>
          <p:spPr bwMode="auto">
            <a:xfrm>
              <a:off x="2597151" y="2779713"/>
              <a:ext cx="550863" cy="1978025"/>
            </a:xfrm>
            <a:custGeom>
              <a:avLst/>
              <a:gdLst/>
              <a:ahLst/>
              <a:cxnLst/>
              <a:rect l="0" t="0" r="r" b="b"/>
              <a:pathLst>
                <a:path w="140" h="504">
                  <a:moveTo>
                    <a:pt x="86" y="350"/>
                  </a:moveTo>
                  <a:cubicBezTo>
                    <a:pt x="103" y="402"/>
                    <a:pt x="120" y="453"/>
                    <a:pt x="139" y="504"/>
                  </a:cubicBezTo>
                  <a:cubicBezTo>
                    <a:pt x="139" y="495"/>
                    <a:pt x="139" y="487"/>
                    <a:pt x="140" y="478"/>
                  </a:cubicBezTo>
                  <a:cubicBezTo>
                    <a:pt x="124" y="435"/>
                    <a:pt x="109" y="391"/>
                    <a:pt x="95" y="347"/>
                  </a:cubicBezTo>
                  <a:cubicBezTo>
                    <a:pt x="58" y="233"/>
                    <a:pt x="27" y="117"/>
                    <a:pt x="0" y="0"/>
                  </a:cubicBezTo>
                  <a:cubicBezTo>
                    <a:pt x="2" y="20"/>
                    <a:pt x="4" y="41"/>
                    <a:pt x="6" y="61"/>
                  </a:cubicBezTo>
                  <a:cubicBezTo>
                    <a:pt x="30" y="158"/>
                    <a:pt x="56" y="255"/>
                    <a:pt x="86" y="350"/>
                  </a:cubicBezTo>
                  <a:close/>
                </a:path>
              </a:pathLst>
            </a:custGeom>
            <a:solidFill>
              <a:schemeClr val="tx2">
                <a:alpha val="20000"/>
              </a:schemeClr>
            </a:solidFill>
            <a:ln>
              <a:noFill/>
            </a:ln>
          </p:spPr>
        </p:sp>
        <p:sp>
          <p:nvSpPr>
            <p:cNvPr id="26" name="Freeform 13"/>
            <p:cNvSpPr/>
            <p:nvPr/>
          </p:nvSpPr>
          <p:spPr bwMode="auto">
            <a:xfrm>
              <a:off x="3175001" y="4730750"/>
              <a:ext cx="519113" cy="1209675"/>
            </a:xfrm>
            <a:custGeom>
              <a:avLst/>
              <a:gdLst/>
              <a:ahLst/>
              <a:cxnLst/>
              <a:rect l="0" t="0" r="r" b="b"/>
              <a:pathLst>
                <a:path w="132" h="308">
                  <a:moveTo>
                    <a:pt x="8" y="22"/>
                  </a:moveTo>
                  <a:cubicBezTo>
                    <a:pt x="5" y="15"/>
                    <a:pt x="2" y="8"/>
                    <a:pt x="0" y="0"/>
                  </a:cubicBezTo>
                  <a:cubicBezTo>
                    <a:pt x="0" y="10"/>
                    <a:pt x="0" y="19"/>
                    <a:pt x="0" y="29"/>
                  </a:cubicBezTo>
                  <a:cubicBezTo>
                    <a:pt x="21" y="85"/>
                    <a:pt x="44" y="140"/>
                    <a:pt x="68" y="194"/>
                  </a:cubicBezTo>
                  <a:cubicBezTo>
                    <a:pt x="85" y="232"/>
                    <a:pt x="104" y="270"/>
                    <a:pt x="123" y="308"/>
                  </a:cubicBezTo>
                  <a:cubicBezTo>
                    <a:pt x="132" y="308"/>
                    <a:pt x="132" y="308"/>
                    <a:pt x="132" y="308"/>
                  </a:cubicBezTo>
                  <a:cubicBezTo>
                    <a:pt x="113" y="269"/>
                    <a:pt x="94" y="230"/>
                    <a:pt x="77" y="190"/>
                  </a:cubicBezTo>
                  <a:cubicBezTo>
                    <a:pt x="52" y="135"/>
                    <a:pt x="29" y="79"/>
                    <a:pt x="8" y="22"/>
                  </a:cubicBezTo>
                  <a:close/>
                </a:path>
              </a:pathLst>
            </a:custGeom>
            <a:solidFill>
              <a:schemeClr val="tx2">
                <a:alpha val="20000"/>
              </a:schemeClr>
            </a:solidFill>
            <a:ln>
              <a:noFill/>
            </a:ln>
          </p:spPr>
        </p:sp>
        <p:sp>
          <p:nvSpPr>
            <p:cNvPr id="27" name="Freeform 14"/>
            <p:cNvSpPr/>
            <p:nvPr/>
          </p:nvSpPr>
          <p:spPr bwMode="auto">
            <a:xfrm>
              <a:off x="3305176" y="5630863"/>
              <a:ext cx="146050" cy="309563"/>
            </a:xfrm>
            <a:custGeom>
              <a:avLst/>
              <a:gdLst/>
              <a:ahLst/>
              <a:cxnLst/>
              <a:rect l="0" t="0" r="r" b="b"/>
              <a:pathLst>
                <a:path w="37" h="79">
                  <a:moveTo>
                    <a:pt x="28" y="79"/>
                  </a:moveTo>
                  <a:cubicBezTo>
                    <a:pt x="37" y="79"/>
                    <a:pt x="37" y="79"/>
                    <a:pt x="37" y="79"/>
                  </a:cubicBezTo>
                  <a:cubicBezTo>
                    <a:pt x="24" y="53"/>
                    <a:pt x="12" y="27"/>
                    <a:pt x="0" y="0"/>
                  </a:cubicBezTo>
                  <a:cubicBezTo>
                    <a:pt x="8" y="27"/>
                    <a:pt x="17" y="53"/>
                    <a:pt x="28" y="79"/>
                  </a:cubicBezTo>
                  <a:close/>
                </a:path>
              </a:pathLst>
            </a:custGeom>
            <a:solidFill>
              <a:schemeClr val="tx2">
                <a:alpha val="20000"/>
              </a:schemeClr>
            </a:solidFill>
            <a:ln>
              <a:noFill/>
            </a:ln>
          </p:spPr>
        </p:sp>
        <p:sp>
          <p:nvSpPr>
            <p:cNvPr id="28" name="Freeform 15"/>
            <p:cNvSpPr/>
            <p:nvPr/>
          </p:nvSpPr>
          <p:spPr bwMode="auto">
            <a:xfrm>
              <a:off x="2573338" y="2817813"/>
              <a:ext cx="700088" cy="2835275"/>
            </a:xfrm>
            <a:custGeom>
              <a:avLst/>
              <a:gdLst/>
              <a:ahLst/>
              <a:cxnLst/>
              <a:rect l="0" t="0" r="r" b="b"/>
              <a:pathLst>
                <a:path w="178" h="722">
                  <a:moveTo>
                    <a:pt x="162" y="660"/>
                  </a:moveTo>
                  <a:cubicBezTo>
                    <a:pt x="145" y="618"/>
                    <a:pt x="130" y="576"/>
                    <a:pt x="116" y="534"/>
                  </a:cubicBezTo>
                  <a:cubicBezTo>
                    <a:pt x="84" y="437"/>
                    <a:pt x="59" y="337"/>
                    <a:pt x="40" y="236"/>
                  </a:cubicBezTo>
                  <a:cubicBezTo>
                    <a:pt x="29" y="175"/>
                    <a:pt x="20" y="113"/>
                    <a:pt x="12" y="51"/>
                  </a:cubicBezTo>
                  <a:cubicBezTo>
                    <a:pt x="8" y="34"/>
                    <a:pt x="4" y="17"/>
                    <a:pt x="0" y="0"/>
                  </a:cubicBezTo>
                  <a:cubicBezTo>
                    <a:pt x="8" y="79"/>
                    <a:pt x="19" y="159"/>
                    <a:pt x="33" y="237"/>
                  </a:cubicBezTo>
                  <a:cubicBezTo>
                    <a:pt x="51" y="339"/>
                    <a:pt x="76" y="439"/>
                    <a:pt x="107" y="537"/>
                  </a:cubicBezTo>
                  <a:cubicBezTo>
                    <a:pt x="123" y="586"/>
                    <a:pt x="141" y="634"/>
                    <a:pt x="160" y="681"/>
                  </a:cubicBezTo>
                  <a:cubicBezTo>
                    <a:pt x="166" y="695"/>
                    <a:pt x="172" y="708"/>
                    <a:pt x="178" y="722"/>
                  </a:cubicBezTo>
                  <a:cubicBezTo>
                    <a:pt x="176" y="717"/>
                    <a:pt x="175" y="713"/>
                    <a:pt x="174" y="708"/>
                  </a:cubicBezTo>
                  <a:cubicBezTo>
                    <a:pt x="169" y="692"/>
                    <a:pt x="165" y="676"/>
                    <a:pt x="162" y="660"/>
                  </a:cubicBezTo>
                  <a:close/>
                </a:path>
              </a:pathLst>
            </a:custGeom>
            <a:solidFill>
              <a:schemeClr val="tx2">
                <a:alpha val="20000"/>
              </a:schemeClr>
            </a:solidFill>
            <a:ln>
              <a:noFill/>
            </a:ln>
          </p:spPr>
        </p:sp>
        <p:sp>
          <p:nvSpPr>
            <p:cNvPr id="29" name="Freeform 16"/>
            <p:cNvSpPr/>
            <p:nvPr/>
          </p:nvSpPr>
          <p:spPr bwMode="auto">
            <a:xfrm>
              <a:off x="2506663" y="285750"/>
              <a:ext cx="90488" cy="2493963"/>
            </a:xfrm>
            <a:custGeom>
              <a:avLst/>
              <a:gdLst/>
              <a:ahLst/>
              <a:cxnLst/>
              <a:rect l="0" t="0" r="r" b="b"/>
              <a:pathLst>
                <a:path w="23" h="635">
                  <a:moveTo>
                    <a:pt x="11" y="577"/>
                  </a:moveTo>
                  <a:cubicBezTo>
                    <a:pt x="12" y="581"/>
                    <a:pt x="12" y="585"/>
                    <a:pt x="12" y="589"/>
                  </a:cubicBezTo>
                  <a:cubicBezTo>
                    <a:pt x="15" y="603"/>
                    <a:pt x="19" y="617"/>
                    <a:pt x="22" y="632"/>
                  </a:cubicBezTo>
                  <a:cubicBezTo>
                    <a:pt x="22" y="633"/>
                    <a:pt x="22" y="634"/>
                    <a:pt x="23" y="635"/>
                  </a:cubicBezTo>
                  <a:cubicBezTo>
                    <a:pt x="21" y="615"/>
                    <a:pt x="19" y="596"/>
                    <a:pt x="17" y="576"/>
                  </a:cubicBezTo>
                  <a:cubicBezTo>
                    <a:pt x="9" y="474"/>
                    <a:pt x="5" y="372"/>
                    <a:pt x="5" y="269"/>
                  </a:cubicBezTo>
                  <a:cubicBezTo>
                    <a:pt x="6" y="179"/>
                    <a:pt x="9" y="90"/>
                    <a:pt x="15" y="0"/>
                  </a:cubicBezTo>
                  <a:cubicBezTo>
                    <a:pt x="12" y="0"/>
                    <a:pt x="12" y="0"/>
                    <a:pt x="12" y="0"/>
                  </a:cubicBezTo>
                  <a:cubicBezTo>
                    <a:pt x="5" y="89"/>
                    <a:pt x="2" y="179"/>
                    <a:pt x="1" y="269"/>
                  </a:cubicBezTo>
                  <a:cubicBezTo>
                    <a:pt x="0" y="372"/>
                    <a:pt x="3" y="474"/>
                    <a:pt x="11" y="577"/>
                  </a:cubicBezTo>
                  <a:close/>
                </a:path>
              </a:pathLst>
            </a:custGeom>
            <a:solidFill>
              <a:schemeClr val="tx2">
                <a:alpha val="20000"/>
              </a:schemeClr>
            </a:solidFill>
            <a:ln>
              <a:noFill/>
            </a:ln>
          </p:spPr>
        </p:sp>
        <p:sp>
          <p:nvSpPr>
            <p:cNvPr id="30" name="Freeform 17"/>
            <p:cNvSpPr/>
            <p:nvPr/>
          </p:nvSpPr>
          <p:spPr bwMode="auto">
            <a:xfrm>
              <a:off x="2554288" y="2598738"/>
              <a:ext cx="66675" cy="420688"/>
            </a:xfrm>
            <a:custGeom>
              <a:avLst/>
              <a:gdLst/>
              <a:ahLst/>
              <a:cxnLst/>
              <a:rect l="0" t="0" r="r" b="b"/>
              <a:pathLst>
                <a:path w="17" h="107">
                  <a:moveTo>
                    <a:pt x="0" y="0"/>
                  </a:moveTo>
                  <a:cubicBezTo>
                    <a:pt x="2" y="19"/>
                    <a:pt x="3" y="37"/>
                    <a:pt x="5" y="56"/>
                  </a:cubicBezTo>
                  <a:cubicBezTo>
                    <a:pt x="9" y="73"/>
                    <a:pt x="13" y="90"/>
                    <a:pt x="17" y="107"/>
                  </a:cubicBezTo>
                  <a:cubicBezTo>
                    <a:pt x="15" y="87"/>
                    <a:pt x="13" y="66"/>
                    <a:pt x="11" y="46"/>
                  </a:cubicBezTo>
                  <a:cubicBezTo>
                    <a:pt x="10" y="45"/>
                    <a:pt x="10" y="44"/>
                    <a:pt x="10" y="43"/>
                  </a:cubicBezTo>
                  <a:cubicBezTo>
                    <a:pt x="7" y="28"/>
                    <a:pt x="3" y="14"/>
                    <a:pt x="0" y="0"/>
                  </a:cubicBezTo>
                  <a:close/>
                </a:path>
              </a:pathLst>
            </a:custGeom>
            <a:solidFill>
              <a:schemeClr val="tx2">
                <a:alpha val="20000"/>
              </a:schemeClr>
            </a:solidFill>
            <a:ln>
              <a:noFill/>
            </a:ln>
          </p:spPr>
        </p:sp>
        <p:sp>
          <p:nvSpPr>
            <p:cNvPr id="31" name="Freeform 18"/>
            <p:cNvSpPr/>
            <p:nvPr/>
          </p:nvSpPr>
          <p:spPr bwMode="auto">
            <a:xfrm>
              <a:off x="3143251" y="4757738"/>
              <a:ext cx="161925" cy="873125"/>
            </a:xfrm>
            <a:custGeom>
              <a:avLst/>
              <a:gdLst/>
              <a:ahLst/>
              <a:cxnLst/>
              <a:rect l="0" t="0" r="r" b="b"/>
              <a:pathLst>
                <a:path w="41" h="222">
                  <a:moveTo>
                    <a:pt x="0" y="0"/>
                  </a:moveTo>
                  <a:cubicBezTo>
                    <a:pt x="0" y="31"/>
                    <a:pt x="2" y="62"/>
                    <a:pt x="5" y="93"/>
                  </a:cubicBezTo>
                  <a:cubicBezTo>
                    <a:pt x="8" y="117"/>
                    <a:pt x="12" y="142"/>
                    <a:pt x="17" y="166"/>
                  </a:cubicBezTo>
                  <a:cubicBezTo>
                    <a:pt x="19" y="172"/>
                    <a:pt x="22" y="178"/>
                    <a:pt x="24" y="184"/>
                  </a:cubicBezTo>
                  <a:cubicBezTo>
                    <a:pt x="30" y="197"/>
                    <a:pt x="35" y="209"/>
                    <a:pt x="41" y="222"/>
                  </a:cubicBezTo>
                  <a:cubicBezTo>
                    <a:pt x="40" y="219"/>
                    <a:pt x="39" y="215"/>
                    <a:pt x="38" y="212"/>
                  </a:cubicBezTo>
                  <a:cubicBezTo>
                    <a:pt x="26" y="172"/>
                    <a:pt x="18" y="132"/>
                    <a:pt x="13" y="92"/>
                  </a:cubicBezTo>
                  <a:cubicBezTo>
                    <a:pt x="11" y="68"/>
                    <a:pt x="9" y="45"/>
                    <a:pt x="8" y="22"/>
                  </a:cubicBezTo>
                  <a:cubicBezTo>
                    <a:pt x="8" y="21"/>
                    <a:pt x="7" y="20"/>
                    <a:pt x="7" y="18"/>
                  </a:cubicBezTo>
                  <a:cubicBezTo>
                    <a:pt x="5" y="12"/>
                    <a:pt x="2" y="6"/>
                    <a:pt x="0" y="0"/>
                  </a:cubicBezTo>
                  <a:close/>
                </a:path>
              </a:pathLst>
            </a:custGeom>
            <a:solidFill>
              <a:schemeClr val="tx2">
                <a:alpha val="20000"/>
              </a:schemeClr>
            </a:solidFill>
            <a:ln>
              <a:noFill/>
            </a:ln>
          </p:spPr>
        </p:sp>
        <p:sp>
          <p:nvSpPr>
            <p:cNvPr id="32" name="Freeform 19"/>
            <p:cNvSpPr/>
            <p:nvPr/>
          </p:nvSpPr>
          <p:spPr bwMode="auto">
            <a:xfrm>
              <a:off x="3148013" y="1282700"/>
              <a:ext cx="1768475" cy="3448050"/>
            </a:xfrm>
            <a:custGeom>
              <a:avLst/>
              <a:gdLst/>
              <a:ahLst/>
              <a:cxnLst/>
              <a:rect l="0" t="0" r="r" b="b"/>
              <a:pathLst>
                <a:path w="450" h="878">
                  <a:moveTo>
                    <a:pt x="7" y="854"/>
                  </a:moveTo>
                  <a:cubicBezTo>
                    <a:pt x="10" y="772"/>
                    <a:pt x="26" y="691"/>
                    <a:pt x="50" y="613"/>
                  </a:cubicBezTo>
                  <a:cubicBezTo>
                    <a:pt x="75" y="535"/>
                    <a:pt x="109" y="460"/>
                    <a:pt x="149" y="388"/>
                  </a:cubicBezTo>
                  <a:cubicBezTo>
                    <a:pt x="189" y="316"/>
                    <a:pt x="235" y="248"/>
                    <a:pt x="285" y="183"/>
                  </a:cubicBezTo>
                  <a:cubicBezTo>
                    <a:pt x="310" y="151"/>
                    <a:pt x="337" y="119"/>
                    <a:pt x="364" y="89"/>
                  </a:cubicBezTo>
                  <a:cubicBezTo>
                    <a:pt x="378" y="74"/>
                    <a:pt x="392" y="58"/>
                    <a:pt x="406" y="44"/>
                  </a:cubicBezTo>
                  <a:cubicBezTo>
                    <a:pt x="421" y="29"/>
                    <a:pt x="435" y="15"/>
                    <a:pt x="450" y="1"/>
                  </a:cubicBezTo>
                  <a:cubicBezTo>
                    <a:pt x="450" y="0"/>
                    <a:pt x="450" y="0"/>
                    <a:pt x="450" y="0"/>
                  </a:cubicBezTo>
                  <a:cubicBezTo>
                    <a:pt x="434" y="14"/>
                    <a:pt x="420" y="28"/>
                    <a:pt x="405" y="43"/>
                  </a:cubicBezTo>
                  <a:cubicBezTo>
                    <a:pt x="391" y="57"/>
                    <a:pt x="377" y="72"/>
                    <a:pt x="363" y="88"/>
                  </a:cubicBezTo>
                  <a:cubicBezTo>
                    <a:pt x="335" y="118"/>
                    <a:pt x="308" y="149"/>
                    <a:pt x="283" y="181"/>
                  </a:cubicBezTo>
                  <a:cubicBezTo>
                    <a:pt x="232" y="246"/>
                    <a:pt x="185" y="314"/>
                    <a:pt x="145" y="386"/>
                  </a:cubicBezTo>
                  <a:cubicBezTo>
                    <a:pt x="104" y="457"/>
                    <a:pt x="70" y="533"/>
                    <a:pt x="45" y="611"/>
                  </a:cubicBezTo>
                  <a:cubicBezTo>
                    <a:pt x="19" y="690"/>
                    <a:pt x="3" y="771"/>
                    <a:pt x="0" y="854"/>
                  </a:cubicBezTo>
                  <a:cubicBezTo>
                    <a:pt x="0" y="856"/>
                    <a:pt x="0" y="857"/>
                    <a:pt x="0" y="859"/>
                  </a:cubicBezTo>
                  <a:cubicBezTo>
                    <a:pt x="2" y="865"/>
                    <a:pt x="4" y="872"/>
                    <a:pt x="7" y="878"/>
                  </a:cubicBezTo>
                  <a:cubicBezTo>
                    <a:pt x="7" y="870"/>
                    <a:pt x="7" y="862"/>
                    <a:pt x="7" y="854"/>
                  </a:cubicBezTo>
                  <a:close/>
                </a:path>
              </a:pathLst>
            </a:custGeom>
            <a:solidFill>
              <a:schemeClr val="tx2">
                <a:alpha val="20000"/>
              </a:schemeClr>
            </a:solidFill>
            <a:ln>
              <a:noFill/>
            </a:ln>
          </p:spPr>
        </p:sp>
        <p:sp>
          <p:nvSpPr>
            <p:cNvPr id="33" name="Freeform 20"/>
            <p:cNvSpPr/>
            <p:nvPr/>
          </p:nvSpPr>
          <p:spPr bwMode="auto">
            <a:xfrm>
              <a:off x="3273426" y="5653088"/>
              <a:ext cx="138113" cy="287338"/>
            </a:xfrm>
            <a:custGeom>
              <a:avLst/>
              <a:gdLst/>
              <a:ahLst/>
              <a:cxnLst/>
              <a:rect l="0" t="0" r="r" b="b"/>
              <a:pathLst>
                <a:path w="35" h="73">
                  <a:moveTo>
                    <a:pt x="0" y="0"/>
                  </a:moveTo>
                  <a:cubicBezTo>
                    <a:pt x="7" y="24"/>
                    <a:pt x="16" y="49"/>
                    <a:pt x="26" y="73"/>
                  </a:cubicBezTo>
                  <a:cubicBezTo>
                    <a:pt x="35" y="73"/>
                    <a:pt x="35" y="73"/>
                    <a:pt x="35" y="73"/>
                  </a:cubicBezTo>
                  <a:cubicBezTo>
                    <a:pt x="23" y="49"/>
                    <a:pt x="11" y="24"/>
                    <a:pt x="0" y="0"/>
                  </a:cubicBezTo>
                  <a:close/>
                </a:path>
              </a:pathLst>
            </a:custGeom>
            <a:solidFill>
              <a:schemeClr val="tx2">
                <a:alpha val="20000"/>
              </a:schemeClr>
            </a:solidFill>
            <a:ln>
              <a:noFill/>
            </a:ln>
          </p:spPr>
        </p:sp>
        <p:sp>
          <p:nvSpPr>
            <p:cNvPr id="34" name="Freeform 21"/>
            <p:cNvSpPr/>
            <p:nvPr/>
          </p:nvSpPr>
          <p:spPr bwMode="auto">
            <a:xfrm>
              <a:off x="3143251" y="4656138"/>
              <a:ext cx="31750" cy="188913"/>
            </a:xfrm>
            <a:custGeom>
              <a:avLst/>
              <a:gdLst/>
              <a:ahLst/>
              <a:cxnLst/>
              <a:rect l="0" t="0" r="r" b="b"/>
              <a:pathLst>
                <a:path w="8" h="48">
                  <a:moveTo>
                    <a:pt x="7" y="44"/>
                  </a:moveTo>
                  <a:cubicBezTo>
                    <a:pt x="7" y="46"/>
                    <a:pt x="8" y="47"/>
                    <a:pt x="8" y="48"/>
                  </a:cubicBezTo>
                  <a:cubicBezTo>
                    <a:pt x="8" y="38"/>
                    <a:pt x="8" y="29"/>
                    <a:pt x="8" y="19"/>
                  </a:cubicBezTo>
                  <a:cubicBezTo>
                    <a:pt x="5" y="13"/>
                    <a:pt x="3" y="6"/>
                    <a:pt x="1" y="0"/>
                  </a:cubicBezTo>
                  <a:cubicBezTo>
                    <a:pt x="0" y="9"/>
                    <a:pt x="0" y="17"/>
                    <a:pt x="0" y="26"/>
                  </a:cubicBezTo>
                  <a:cubicBezTo>
                    <a:pt x="2" y="32"/>
                    <a:pt x="5" y="38"/>
                    <a:pt x="7" y="44"/>
                  </a:cubicBezTo>
                  <a:close/>
                </a:path>
              </a:pathLst>
            </a:custGeom>
            <a:solidFill>
              <a:schemeClr val="tx2">
                <a:alpha val="20000"/>
              </a:schemeClr>
            </a:solidFill>
            <a:ln>
              <a:noFill/>
            </a:ln>
          </p:spPr>
        </p:sp>
        <p:sp>
          <p:nvSpPr>
            <p:cNvPr id="35" name="Freeform 22"/>
            <p:cNvSpPr/>
            <p:nvPr/>
          </p:nvSpPr>
          <p:spPr bwMode="auto">
            <a:xfrm>
              <a:off x="3211513" y="5410200"/>
              <a:ext cx="203200" cy="530225"/>
            </a:xfrm>
            <a:custGeom>
              <a:avLst/>
              <a:gdLst/>
              <a:ahLst/>
              <a:cxnLst/>
              <a:rect l="0" t="0" r="r" b="b"/>
              <a:pathLst>
                <a:path w="52" h="135">
                  <a:moveTo>
                    <a:pt x="7" y="18"/>
                  </a:moveTo>
                  <a:cubicBezTo>
                    <a:pt x="5" y="12"/>
                    <a:pt x="2" y="6"/>
                    <a:pt x="0" y="0"/>
                  </a:cubicBezTo>
                  <a:cubicBezTo>
                    <a:pt x="3" y="16"/>
                    <a:pt x="7" y="32"/>
                    <a:pt x="12" y="48"/>
                  </a:cubicBezTo>
                  <a:cubicBezTo>
                    <a:pt x="13" y="53"/>
                    <a:pt x="14" y="57"/>
                    <a:pt x="16" y="62"/>
                  </a:cubicBezTo>
                  <a:cubicBezTo>
                    <a:pt x="27" y="86"/>
                    <a:pt x="39" y="111"/>
                    <a:pt x="51" y="135"/>
                  </a:cubicBezTo>
                  <a:cubicBezTo>
                    <a:pt x="52" y="135"/>
                    <a:pt x="52" y="135"/>
                    <a:pt x="52" y="135"/>
                  </a:cubicBezTo>
                  <a:cubicBezTo>
                    <a:pt x="41" y="109"/>
                    <a:pt x="32" y="83"/>
                    <a:pt x="24" y="56"/>
                  </a:cubicBezTo>
                  <a:cubicBezTo>
                    <a:pt x="18" y="43"/>
                    <a:pt x="13" y="31"/>
                    <a:pt x="7" y="18"/>
                  </a:cubicBezTo>
                  <a:close/>
                </a:path>
              </a:pathLst>
            </a:custGeom>
            <a:solidFill>
              <a:schemeClr val="tx2">
                <a:alpha val="20000"/>
              </a:schemeClr>
            </a:solidFill>
            <a:ln>
              <a:noFill/>
            </a:ln>
          </p:spPr>
        </p:sp>
      </p:grpSp>
      <p:grpSp>
        <p:nvGrpSpPr>
          <p:cNvPr id="10" name="Group 9"/>
          <p:cNvGrpSpPr/>
          <p:nvPr/>
        </p:nvGrpSpPr>
        <p:grpSpPr>
          <a:xfrm>
            <a:off x="27221" y="157"/>
            <a:ext cx="2356674" cy="6853096"/>
            <a:chOff x="6627813" y="195610"/>
            <a:chExt cx="1952625" cy="5678141"/>
          </a:xfrm>
        </p:grpSpPr>
        <p:sp>
          <p:nvSpPr>
            <p:cNvPr id="11" name="Freeform 27"/>
            <p:cNvSpPr/>
            <p:nvPr/>
          </p:nvSpPr>
          <p:spPr bwMode="auto">
            <a:xfrm>
              <a:off x="6627813" y="195610"/>
              <a:ext cx="409575" cy="3646488"/>
            </a:xfrm>
            <a:custGeom>
              <a:avLst/>
              <a:gdLst/>
              <a:ahLst/>
              <a:cxnLst/>
              <a:rect l="0" t="0" r="r" b="b"/>
              <a:pathLst>
                <a:path w="103" h="920">
                  <a:moveTo>
                    <a:pt x="7" y="210"/>
                  </a:moveTo>
                  <a:cubicBezTo>
                    <a:pt x="11" y="288"/>
                    <a:pt x="17" y="367"/>
                    <a:pt x="26" y="445"/>
                  </a:cubicBezTo>
                  <a:cubicBezTo>
                    <a:pt x="34" y="523"/>
                    <a:pt x="44" y="601"/>
                    <a:pt x="57" y="679"/>
                  </a:cubicBezTo>
                  <a:cubicBezTo>
                    <a:pt x="69" y="757"/>
                    <a:pt x="84" y="834"/>
                    <a:pt x="101" y="911"/>
                  </a:cubicBezTo>
                  <a:cubicBezTo>
                    <a:pt x="102" y="914"/>
                    <a:pt x="103" y="917"/>
                    <a:pt x="103" y="920"/>
                  </a:cubicBezTo>
                  <a:cubicBezTo>
                    <a:pt x="102" y="905"/>
                    <a:pt x="100" y="889"/>
                    <a:pt x="99" y="874"/>
                  </a:cubicBezTo>
                  <a:cubicBezTo>
                    <a:pt x="99" y="871"/>
                    <a:pt x="99" y="868"/>
                    <a:pt x="99" y="866"/>
                  </a:cubicBezTo>
                  <a:cubicBezTo>
                    <a:pt x="85" y="803"/>
                    <a:pt x="73" y="741"/>
                    <a:pt x="63" y="678"/>
                  </a:cubicBezTo>
                  <a:cubicBezTo>
                    <a:pt x="50" y="600"/>
                    <a:pt x="39" y="523"/>
                    <a:pt x="30" y="444"/>
                  </a:cubicBezTo>
                  <a:cubicBezTo>
                    <a:pt x="21" y="366"/>
                    <a:pt x="14" y="288"/>
                    <a:pt x="9" y="209"/>
                  </a:cubicBezTo>
                  <a:cubicBezTo>
                    <a:pt x="7" y="170"/>
                    <a:pt x="5" y="131"/>
                    <a:pt x="3" y="92"/>
                  </a:cubicBezTo>
                  <a:cubicBezTo>
                    <a:pt x="2" y="61"/>
                    <a:pt x="1" y="31"/>
                    <a:pt x="1" y="0"/>
                  </a:cubicBezTo>
                  <a:cubicBezTo>
                    <a:pt x="0" y="0"/>
                    <a:pt x="0" y="0"/>
                    <a:pt x="0" y="0"/>
                  </a:cubicBezTo>
                  <a:cubicBezTo>
                    <a:pt x="0" y="31"/>
                    <a:pt x="1" y="61"/>
                    <a:pt x="1" y="92"/>
                  </a:cubicBezTo>
                  <a:cubicBezTo>
                    <a:pt x="3" y="131"/>
                    <a:pt x="4" y="170"/>
                    <a:pt x="7" y="210"/>
                  </a:cubicBezTo>
                  <a:close/>
                </a:path>
              </a:pathLst>
            </a:custGeom>
            <a:solidFill>
              <a:schemeClr val="tx2"/>
            </a:solidFill>
            <a:ln>
              <a:noFill/>
            </a:ln>
          </p:spPr>
        </p:sp>
        <p:sp>
          <p:nvSpPr>
            <p:cNvPr id="12" name="Freeform 28"/>
            <p:cNvSpPr/>
            <p:nvPr/>
          </p:nvSpPr>
          <p:spPr bwMode="auto">
            <a:xfrm>
              <a:off x="7061201" y="3771900"/>
              <a:ext cx="350838" cy="1309688"/>
            </a:xfrm>
            <a:custGeom>
              <a:avLst/>
              <a:gdLst/>
              <a:ahLst/>
              <a:cxnLst/>
              <a:rect l="0" t="0" r="r" b="b"/>
              <a:pathLst>
                <a:path w="88" h="330">
                  <a:moveTo>
                    <a:pt x="53" y="229"/>
                  </a:moveTo>
                  <a:cubicBezTo>
                    <a:pt x="64" y="263"/>
                    <a:pt x="75" y="297"/>
                    <a:pt x="88" y="330"/>
                  </a:cubicBezTo>
                  <a:cubicBezTo>
                    <a:pt x="88" y="323"/>
                    <a:pt x="88" y="315"/>
                    <a:pt x="88" y="308"/>
                  </a:cubicBezTo>
                  <a:cubicBezTo>
                    <a:pt x="88" y="307"/>
                    <a:pt x="88" y="305"/>
                    <a:pt x="88" y="304"/>
                  </a:cubicBezTo>
                  <a:cubicBezTo>
                    <a:pt x="79" y="278"/>
                    <a:pt x="70" y="252"/>
                    <a:pt x="62" y="226"/>
                  </a:cubicBezTo>
                  <a:cubicBezTo>
                    <a:pt x="38" y="152"/>
                    <a:pt x="17" y="76"/>
                    <a:pt x="0" y="0"/>
                  </a:cubicBezTo>
                  <a:cubicBezTo>
                    <a:pt x="2" y="21"/>
                    <a:pt x="4" y="42"/>
                    <a:pt x="7" y="63"/>
                  </a:cubicBezTo>
                  <a:cubicBezTo>
                    <a:pt x="21" y="119"/>
                    <a:pt x="36" y="174"/>
                    <a:pt x="53" y="229"/>
                  </a:cubicBezTo>
                  <a:close/>
                </a:path>
              </a:pathLst>
            </a:custGeom>
            <a:solidFill>
              <a:schemeClr val="tx2"/>
            </a:solidFill>
            <a:ln>
              <a:noFill/>
            </a:ln>
          </p:spPr>
        </p:sp>
        <p:sp>
          <p:nvSpPr>
            <p:cNvPr id="13" name="Freeform 29"/>
            <p:cNvSpPr/>
            <p:nvPr/>
          </p:nvSpPr>
          <p:spPr bwMode="auto">
            <a:xfrm>
              <a:off x="7439026" y="5053013"/>
              <a:ext cx="357188" cy="820738"/>
            </a:xfrm>
            <a:custGeom>
              <a:avLst/>
              <a:gdLst/>
              <a:ahLst/>
              <a:cxnLst/>
              <a:rect l="0" t="0" r="r" b="b"/>
              <a:pathLst>
                <a:path w="90" h="207">
                  <a:moveTo>
                    <a:pt x="6" y="15"/>
                  </a:moveTo>
                  <a:cubicBezTo>
                    <a:pt x="4" y="10"/>
                    <a:pt x="2" y="5"/>
                    <a:pt x="0" y="0"/>
                  </a:cubicBezTo>
                  <a:cubicBezTo>
                    <a:pt x="0" y="9"/>
                    <a:pt x="0" y="19"/>
                    <a:pt x="1" y="29"/>
                  </a:cubicBezTo>
                  <a:cubicBezTo>
                    <a:pt x="14" y="62"/>
                    <a:pt x="27" y="95"/>
                    <a:pt x="42" y="127"/>
                  </a:cubicBezTo>
                  <a:cubicBezTo>
                    <a:pt x="54" y="154"/>
                    <a:pt x="67" y="181"/>
                    <a:pt x="80" y="207"/>
                  </a:cubicBezTo>
                  <a:cubicBezTo>
                    <a:pt x="90" y="207"/>
                    <a:pt x="90" y="207"/>
                    <a:pt x="90" y="207"/>
                  </a:cubicBezTo>
                  <a:cubicBezTo>
                    <a:pt x="76" y="180"/>
                    <a:pt x="63" y="152"/>
                    <a:pt x="50" y="123"/>
                  </a:cubicBezTo>
                  <a:cubicBezTo>
                    <a:pt x="34" y="88"/>
                    <a:pt x="20" y="51"/>
                    <a:pt x="6" y="15"/>
                  </a:cubicBezTo>
                  <a:close/>
                </a:path>
              </a:pathLst>
            </a:custGeom>
            <a:solidFill>
              <a:schemeClr val="tx2"/>
            </a:solidFill>
            <a:ln>
              <a:noFill/>
            </a:ln>
          </p:spPr>
        </p:sp>
        <p:sp>
          <p:nvSpPr>
            <p:cNvPr id="14" name="Freeform 30"/>
            <p:cNvSpPr/>
            <p:nvPr/>
          </p:nvSpPr>
          <p:spPr bwMode="auto">
            <a:xfrm>
              <a:off x="7037388" y="3811588"/>
              <a:ext cx="457200" cy="1852613"/>
            </a:xfrm>
            <a:custGeom>
              <a:avLst/>
              <a:gdLst/>
              <a:ahLst/>
              <a:cxnLst/>
              <a:rect l="0" t="0" r="r" b="b"/>
              <a:pathLst>
                <a:path w="115" h="467">
                  <a:moveTo>
                    <a:pt x="101" y="409"/>
                  </a:moveTo>
                  <a:cubicBezTo>
                    <a:pt x="93" y="388"/>
                    <a:pt x="85" y="366"/>
                    <a:pt x="78" y="344"/>
                  </a:cubicBezTo>
                  <a:cubicBezTo>
                    <a:pt x="57" y="281"/>
                    <a:pt x="41" y="216"/>
                    <a:pt x="29" y="151"/>
                  </a:cubicBezTo>
                  <a:cubicBezTo>
                    <a:pt x="22" y="119"/>
                    <a:pt x="17" y="86"/>
                    <a:pt x="13" y="53"/>
                  </a:cubicBezTo>
                  <a:cubicBezTo>
                    <a:pt x="9" y="35"/>
                    <a:pt x="4" y="18"/>
                    <a:pt x="0" y="0"/>
                  </a:cubicBezTo>
                  <a:cubicBezTo>
                    <a:pt x="5" y="51"/>
                    <a:pt x="12" y="102"/>
                    <a:pt x="21" y="152"/>
                  </a:cubicBezTo>
                  <a:cubicBezTo>
                    <a:pt x="33" y="218"/>
                    <a:pt x="49" y="283"/>
                    <a:pt x="69" y="347"/>
                  </a:cubicBezTo>
                  <a:cubicBezTo>
                    <a:pt x="79" y="378"/>
                    <a:pt x="90" y="410"/>
                    <a:pt x="103" y="441"/>
                  </a:cubicBezTo>
                  <a:cubicBezTo>
                    <a:pt x="107" y="449"/>
                    <a:pt x="111" y="458"/>
                    <a:pt x="115" y="467"/>
                  </a:cubicBezTo>
                  <a:cubicBezTo>
                    <a:pt x="114" y="464"/>
                    <a:pt x="113" y="461"/>
                    <a:pt x="112" y="458"/>
                  </a:cubicBezTo>
                  <a:cubicBezTo>
                    <a:pt x="108" y="442"/>
                    <a:pt x="104" y="425"/>
                    <a:pt x="101" y="409"/>
                  </a:cubicBezTo>
                  <a:close/>
                </a:path>
              </a:pathLst>
            </a:custGeom>
            <a:solidFill>
              <a:schemeClr val="tx2"/>
            </a:solidFill>
            <a:ln>
              <a:noFill/>
            </a:ln>
          </p:spPr>
        </p:sp>
        <p:sp>
          <p:nvSpPr>
            <p:cNvPr id="15" name="Freeform 31"/>
            <p:cNvSpPr/>
            <p:nvPr/>
          </p:nvSpPr>
          <p:spPr bwMode="auto">
            <a:xfrm>
              <a:off x="6992938" y="1263650"/>
              <a:ext cx="144463" cy="2508250"/>
            </a:xfrm>
            <a:custGeom>
              <a:avLst/>
              <a:gdLst/>
              <a:ahLst/>
              <a:cxnLst/>
              <a:rect l="0" t="0" r="r" b="b"/>
              <a:pathLst>
                <a:path w="36" h="633">
                  <a:moveTo>
                    <a:pt x="17" y="633"/>
                  </a:moveTo>
                  <a:cubicBezTo>
                    <a:pt x="15" y="621"/>
                    <a:pt x="14" y="609"/>
                    <a:pt x="13" y="597"/>
                  </a:cubicBezTo>
                  <a:cubicBezTo>
                    <a:pt x="8" y="530"/>
                    <a:pt x="5" y="464"/>
                    <a:pt x="5" y="398"/>
                  </a:cubicBezTo>
                  <a:cubicBezTo>
                    <a:pt x="5" y="331"/>
                    <a:pt x="8" y="265"/>
                    <a:pt x="13" y="198"/>
                  </a:cubicBezTo>
                  <a:cubicBezTo>
                    <a:pt x="15" y="165"/>
                    <a:pt x="18" y="132"/>
                    <a:pt x="22" y="99"/>
                  </a:cubicBezTo>
                  <a:cubicBezTo>
                    <a:pt x="26" y="66"/>
                    <a:pt x="30" y="33"/>
                    <a:pt x="36" y="0"/>
                  </a:cubicBezTo>
                  <a:cubicBezTo>
                    <a:pt x="35" y="0"/>
                    <a:pt x="35" y="0"/>
                    <a:pt x="35" y="0"/>
                  </a:cubicBezTo>
                  <a:cubicBezTo>
                    <a:pt x="29" y="33"/>
                    <a:pt x="24" y="66"/>
                    <a:pt x="20" y="99"/>
                  </a:cubicBezTo>
                  <a:cubicBezTo>
                    <a:pt x="16" y="132"/>
                    <a:pt x="13" y="165"/>
                    <a:pt x="10" y="198"/>
                  </a:cubicBezTo>
                  <a:cubicBezTo>
                    <a:pt x="4" y="264"/>
                    <a:pt x="1" y="331"/>
                    <a:pt x="1" y="398"/>
                  </a:cubicBezTo>
                  <a:cubicBezTo>
                    <a:pt x="0" y="461"/>
                    <a:pt x="2" y="525"/>
                    <a:pt x="7" y="589"/>
                  </a:cubicBezTo>
                  <a:cubicBezTo>
                    <a:pt x="10" y="603"/>
                    <a:pt x="13" y="618"/>
                    <a:pt x="16" y="632"/>
                  </a:cubicBezTo>
                  <a:cubicBezTo>
                    <a:pt x="16" y="632"/>
                    <a:pt x="17" y="633"/>
                    <a:pt x="17" y="633"/>
                  </a:cubicBezTo>
                  <a:close/>
                </a:path>
              </a:pathLst>
            </a:custGeom>
            <a:solidFill>
              <a:schemeClr val="tx2"/>
            </a:solidFill>
            <a:ln>
              <a:noFill/>
            </a:ln>
          </p:spPr>
        </p:sp>
        <p:sp>
          <p:nvSpPr>
            <p:cNvPr id="16" name="Freeform 32"/>
            <p:cNvSpPr/>
            <p:nvPr/>
          </p:nvSpPr>
          <p:spPr bwMode="auto">
            <a:xfrm>
              <a:off x="7526338" y="5640388"/>
              <a:ext cx="111125" cy="233363"/>
            </a:xfrm>
            <a:custGeom>
              <a:avLst/>
              <a:gdLst/>
              <a:ahLst/>
              <a:cxnLst/>
              <a:rect l="0" t="0" r="r" b="b"/>
              <a:pathLst>
                <a:path w="28" h="59">
                  <a:moveTo>
                    <a:pt x="22" y="59"/>
                  </a:moveTo>
                  <a:cubicBezTo>
                    <a:pt x="28" y="59"/>
                    <a:pt x="28" y="59"/>
                    <a:pt x="28" y="59"/>
                  </a:cubicBezTo>
                  <a:cubicBezTo>
                    <a:pt x="18" y="40"/>
                    <a:pt x="9" y="20"/>
                    <a:pt x="0" y="0"/>
                  </a:cubicBezTo>
                  <a:cubicBezTo>
                    <a:pt x="6" y="20"/>
                    <a:pt x="13" y="40"/>
                    <a:pt x="22" y="59"/>
                  </a:cubicBezTo>
                  <a:close/>
                </a:path>
              </a:pathLst>
            </a:custGeom>
            <a:solidFill>
              <a:schemeClr val="tx2"/>
            </a:solidFill>
            <a:ln>
              <a:noFill/>
            </a:ln>
          </p:spPr>
        </p:sp>
        <p:sp>
          <p:nvSpPr>
            <p:cNvPr id="17" name="Freeform 33"/>
            <p:cNvSpPr/>
            <p:nvPr/>
          </p:nvSpPr>
          <p:spPr bwMode="auto">
            <a:xfrm>
              <a:off x="7021513" y="3598863"/>
              <a:ext cx="68263" cy="423863"/>
            </a:xfrm>
            <a:custGeom>
              <a:avLst/>
              <a:gdLst/>
              <a:ahLst/>
              <a:cxnLst/>
              <a:rect l="0" t="0" r="r" b="b"/>
              <a:pathLst>
                <a:path w="17" h="107">
                  <a:moveTo>
                    <a:pt x="4" y="54"/>
                  </a:moveTo>
                  <a:cubicBezTo>
                    <a:pt x="8" y="72"/>
                    <a:pt x="13" y="89"/>
                    <a:pt x="17" y="107"/>
                  </a:cubicBezTo>
                  <a:cubicBezTo>
                    <a:pt x="14" y="86"/>
                    <a:pt x="12" y="65"/>
                    <a:pt x="10" y="44"/>
                  </a:cubicBezTo>
                  <a:cubicBezTo>
                    <a:pt x="10" y="44"/>
                    <a:pt x="9" y="43"/>
                    <a:pt x="9" y="43"/>
                  </a:cubicBezTo>
                  <a:cubicBezTo>
                    <a:pt x="6" y="29"/>
                    <a:pt x="3" y="14"/>
                    <a:pt x="0" y="0"/>
                  </a:cubicBezTo>
                  <a:cubicBezTo>
                    <a:pt x="0" y="2"/>
                    <a:pt x="0" y="5"/>
                    <a:pt x="0" y="8"/>
                  </a:cubicBezTo>
                  <a:cubicBezTo>
                    <a:pt x="1" y="23"/>
                    <a:pt x="3" y="39"/>
                    <a:pt x="4" y="54"/>
                  </a:cubicBezTo>
                  <a:close/>
                </a:path>
              </a:pathLst>
            </a:custGeom>
            <a:solidFill>
              <a:schemeClr val="tx2"/>
            </a:solidFill>
            <a:ln>
              <a:noFill/>
            </a:ln>
          </p:spPr>
        </p:sp>
        <p:sp>
          <p:nvSpPr>
            <p:cNvPr id="18" name="Freeform 34"/>
            <p:cNvSpPr/>
            <p:nvPr/>
          </p:nvSpPr>
          <p:spPr bwMode="auto">
            <a:xfrm>
              <a:off x="7412038" y="2801938"/>
              <a:ext cx="1168400" cy="2251075"/>
            </a:xfrm>
            <a:custGeom>
              <a:avLst/>
              <a:gdLst/>
              <a:ahLst/>
              <a:cxnLst/>
              <a:rect l="0" t="0" r="r" b="b"/>
              <a:pathLst>
                <a:path w="294" h="568">
                  <a:moveTo>
                    <a:pt x="8" y="553"/>
                  </a:moveTo>
                  <a:cubicBezTo>
                    <a:pt x="9" y="501"/>
                    <a:pt x="19" y="448"/>
                    <a:pt x="35" y="397"/>
                  </a:cubicBezTo>
                  <a:cubicBezTo>
                    <a:pt x="51" y="347"/>
                    <a:pt x="73" y="298"/>
                    <a:pt x="99" y="252"/>
                  </a:cubicBezTo>
                  <a:cubicBezTo>
                    <a:pt x="124" y="205"/>
                    <a:pt x="154" y="161"/>
                    <a:pt x="187" y="119"/>
                  </a:cubicBezTo>
                  <a:cubicBezTo>
                    <a:pt x="203" y="98"/>
                    <a:pt x="220" y="77"/>
                    <a:pt x="238" y="58"/>
                  </a:cubicBezTo>
                  <a:cubicBezTo>
                    <a:pt x="247" y="48"/>
                    <a:pt x="256" y="38"/>
                    <a:pt x="265" y="28"/>
                  </a:cubicBezTo>
                  <a:cubicBezTo>
                    <a:pt x="274" y="19"/>
                    <a:pt x="284" y="9"/>
                    <a:pt x="294" y="0"/>
                  </a:cubicBezTo>
                  <a:cubicBezTo>
                    <a:pt x="293" y="0"/>
                    <a:pt x="293" y="0"/>
                    <a:pt x="293" y="0"/>
                  </a:cubicBezTo>
                  <a:cubicBezTo>
                    <a:pt x="283" y="9"/>
                    <a:pt x="273" y="18"/>
                    <a:pt x="264" y="27"/>
                  </a:cubicBezTo>
                  <a:cubicBezTo>
                    <a:pt x="255" y="37"/>
                    <a:pt x="246" y="47"/>
                    <a:pt x="237" y="56"/>
                  </a:cubicBezTo>
                  <a:cubicBezTo>
                    <a:pt x="218" y="76"/>
                    <a:pt x="201" y="96"/>
                    <a:pt x="185" y="117"/>
                  </a:cubicBezTo>
                  <a:cubicBezTo>
                    <a:pt x="151" y="159"/>
                    <a:pt x="121" y="203"/>
                    <a:pt x="95" y="249"/>
                  </a:cubicBezTo>
                  <a:cubicBezTo>
                    <a:pt x="68" y="296"/>
                    <a:pt x="46" y="345"/>
                    <a:pt x="30" y="396"/>
                  </a:cubicBezTo>
                  <a:cubicBezTo>
                    <a:pt x="13" y="445"/>
                    <a:pt x="3" y="497"/>
                    <a:pt x="0" y="549"/>
                  </a:cubicBezTo>
                  <a:cubicBezTo>
                    <a:pt x="3" y="555"/>
                    <a:pt x="5" y="561"/>
                    <a:pt x="7" y="568"/>
                  </a:cubicBezTo>
                  <a:cubicBezTo>
                    <a:pt x="7" y="563"/>
                    <a:pt x="7" y="558"/>
                    <a:pt x="8" y="553"/>
                  </a:cubicBezTo>
                  <a:close/>
                </a:path>
              </a:pathLst>
            </a:custGeom>
            <a:solidFill>
              <a:schemeClr val="tx2"/>
            </a:solidFill>
            <a:ln>
              <a:noFill/>
            </a:ln>
          </p:spPr>
        </p:sp>
        <p:sp>
          <p:nvSpPr>
            <p:cNvPr id="19" name="Freeform 35"/>
            <p:cNvSpPr/>
            <p:nvPr/>
          </p:nvSpPr>
          <p:spPr bwMode="auto">
            <a:xfrm>
              <a:off x="7494588" y="5664200"/>
              <a:ext cx="100013" cy="209550"/>
            </a:xfrm>
            <a:custGeom>
              <a:avLst/>
              <a:gdLst/>
              <a:ahLst/>
              <a:cxnLst/>
              <a:rect l="0" t="0" r="r" b="b"/>
              <a:pathLst>
                <a:path w="25" h="53">
                  <a:moveTo>
                    <a:pt x="0" y="0"/>
                  </a:moveTo>
                  <a:cubicBezTo>
                    <a:pt x="5" y="18"/>
                    <a:pt x="12" y="36"/>
                    <a:pt x="19" y="53"/>
                  </a:cubicBezTo>
                  <a:cubicBezTo>
                    <a:pt x="25" y="53"/>
                    <a:pt x="25" y="53"/>
                    <a:pt x="25" y="53"/>
                  </a:cubicBezTo>
                  <a:cubicBezTo>
                    <a:pt x="16" y="36"/>
                    <a:pt x="8" y="18"/>
                    <a:pt x="0" y="0"/>
                  </a:cubicBezTo>
                  <a:close/>
                </a:path>
              </a:pathLst>
            </a:custGeom>
            <a:solidFill>
              <a:schemeClr val="tx2"/>
            </a:solidFill>
            <a:ln>
              <a:noFill/>
            </a:ln>
          </p:spPr>
        </p:sp>
        <p:sp>
          <p:nvSpPr>
            <p:cNvPr id="20" name="Freeform 36"/>
            <p:cNvSpPr/>
            <p:nvPr/>
          </p:nvSpPr>
          <p:spPr bwMode="auto">
            <a:xfrm>
              <a:off x="7412038" y="5081588"/>
              <a:ext cx="114300" cy="558800"/>
            </a:xfrm>
            <a:custGeom>
              <a:avLst/>
              <a:gdLst/>
              <a:ahLst/>
              <a:cxnLst/>
              <a:rect l="0" t="0" r="r" b="b"/>
              <a:pathLst>
                <a:path w="29" h="141">
                  <a:moveTo>
                    <a:pt x="0" y="0"/>
                  </a:moveTo>
                  <a:cubicBezTo>
                    <a:pt x="0" y="30"/>
                    <a:pt x="2" y="60"/>
                    <a:pt x="7" y="89"/>
                  </a:cubicBezTo>
                  <a:cubicBezTo>
                    <a:pt x="11" y="98"/>
                    <a:pt x="14" y="108"/>
                    <a:pt x="18" y="117"/>
                  </a:cubicBezTo>
                  <a:cubicBezTo>
                    <a:pt x="22" y="125"/>
                    <a:pt x="25" y="133"/>
                    <a:pt x="29" y="141"/>
                  </a:cubicBezTo>
                  <a:cubicBezTo>
                    <a:pt x="28" y="139"/>
                    <a:pt x="28" y="137"/>
                    <a:pt x="27" y="135"/>
                  </a:cubicBezTo>
                  <a:cubicBezTo>
                    <a:pt x="16" y="98"/>
                    <a:pt x="10" y="60"/>
                    <a:pt x="8" y="22"/>
                  </a:cubicBezTo>
                  <a:cubicBezTo>
                    <a:pt x="7" y="18"/>
                    <a:pt x="5" y="15"/>
                    <a:pt x="4" y="11"/>
                  </a:cubicBezTo>
                  <a:cubicBezTo>
                    <a:pt x="2" y="7"/>
                    <a:pt x="1" y="3"/>
                    <a:pt x="0" y="0"/>
                  </a:cubicBezTo>
                  <a:close/>
                </a:path>
              </a:pathLst>
            </a:custGeom>
            <a:solidFill>
              <a:schemeClr val="tx2"/>
            </a:solidFill>
            <a:ln>
              <a:noFill/>
            </a:ln>
          </p:spPr>
        </p:sp>
        <p:sp>
          <p:nvSpPr>
            <p:cNvPr id="21" name="Freeform 37"/>
            <p:cNvSpPr/>
            <p:nvPr/>
          </p:nvSpPr>
          <p:spPr bwMode="auto">
            <a:xfrm>
              <a:off x="7412038" y="4978400"/>
              <a:ext cx="31750" cy="188913"/>
            </a:xfrm>
            <a:custGeom>
              <a:avLst/>
              <a:gdLst/>
              <a:ahLst/>
              <a:cxnLst/>
              <a:rect l="0" t="0" r="r" b="b"/>
              <a:pathLst>
                <a:path w="8" h="48">
                  <a:moveTo>
                    <a:pt x="0" y="26"/>
                  </a:moveTo>
                  <a:cubicBezTo>
                    <a:pt x="1" y="29"/>
                    <a:pt x="2" y="33"/>
                    <a:pt x="4" y="37"/>
                  </a:cubicBezTo>
                  <a:cubicBezTo>
                    <a:pt x="5" y="41"/>
                    <a:pt x="7" y="44"/>
                    <a:pt x="8" y="48"/>
                  </a:cubicBezTo>
                  <a:cubicBezTo>
                    <a:pt x="7" y="38"/>
                    <a:pt x="7" y="28"/>
                    <a:pt x="7" y="19"/>
                  </a:cubicBezTo>
                  <a:cubicBezTo>
                    <a:pt x="5" y="12"/>
                    <a:pt x="3" y="6"/>
                    <a:pt x="0" y="0"/>
                  </a:cubicBezTo>
                  <a:cubicBezTo>
                    <a:pt x="0" y="1"/>
                    <a:pt x="0" y="3"/>
                    <a:pt x="0" y="4"/>
                  </a:cubicBezTo>
                  <a:cubicBezTo>
                    <a:pt x="0" y="11"/>
                    <a:pt x="0" y="19"/>
                    <a:pt x="0" y="26"/>
                  </a:cubicBezTo>
                  <a:close/>
                </a:path>
              </a:pathLst>
            </a:custGeom>
            <a:solidFill>
              <a:schemeClr val="tx2"/>
            </a:solidFill>
            <a:ln>
              <a:noFill/>
            </a:ln>
          </p:spPr>
        </p:sp>
        <p:sp>
          <p:nvSpPr>
            <p:cNvPr id="22" name="Freeform 38"/>
            <p:cNvSpPr/>
            <p:nvPr/>
          </p:nvSpPr>
          <p:spPr bwMode="auto">
            <a:xfrm>
              <a:off x="7439026" y="5434013"/>
              <a:ext cx="174625" cy="439738"/>
            </a:xfrm>
            <a:custGeom>
              <a:avLst/>
              <a:gdLst/>
              <a:ahLst/>
              <a:cxnLst/>
              <a:rect l="0" t="0" r="r" b="b"/>
              <a:pathLst>
                <a:path w="44" h="111">
                  <a:moveTo>
                    <a:pt x="11" y="28"/>
                  </a:moveTo>
                  <a:cubicBezTo>
                    <a:pt x="7" y="19"/>
                    <a:pt x="4" y="9"/>
                    <a:pt x="0" y="0"/>
                  </a:cubicBezTo>
                  <a:cubicBezTo>
                    <a:pt x="3" y="16"/>
                    <a:pt x="7" y="33"/>
                    <a:pt x="11" y="49"/>
                  </a:cubicBezTo>
                  <a:cubicBezTo>
                    <a:pt x="12" y="52"/>
                    <a:pt x="13" y="55"/>
                    <a:pt x="14" y="58"/>
                  </a:cubicBezTo>
                  <a:cubicBezTo>
                    <a:pt x="22" y="76"/>
                    <a:pt x="30" y="94"/>
                    <a:pt x="39" y="111"/>
                  </a:cubicBezTo>
                  <a:cubicBezTo>
                    <a:pt x="44" y="111"/>
                    <a:pt x="44" y="111"/>
                    <a:pt x="44" y="111"/>
                  </a:cubicBezTo>
                  <a:cubicBezTo>
                    <a:pt x="35" y="92"/>
                    <a:pt x="28" y="72"/>
                    <a:pt x="22" y="52"/>
                  </a:cubicBezTo>
                  <a:cubicBezTo>
                    <a:pt x="18" y="44"/>
                    <a:pt x="15" y="36"/>
                    <a:pt x="11" y="28"/>
                  </a:cubicBezTo>
                  <a:close/>
                </a:path>
              </a:pathLst>
            </a:custGeom>
            <a:solidFill>
              <a:schemeClr val="tx2"/>
            </a:solidFill>
            <a:ln>
              <a:noFill/>
            </a:ln>
          </p:spPr>
        </p:sp>
      </p:grpSp>
      <p:sp>
        <p:nvSpPr>
          <p:cNvPr id="7" name="Rectangle 6"/>
          <p:cNvSpPr/>
          <p:nvPr/>
        </p:nvSpPr>
        <p:spPr>
          <a:xfrm>
            <a:off x="0" y="0"/>
            <a:ext cx="182880" cy="6858000"/>
          </a:xfrm>
          <a:prstGeom prst="rect">
            <a:avLst/>
          </a:prstGeom>
          <a:solidFill>
            <a:schemeClr val="tx2"/>
          </a:solidFill>
          <a:ln>
            <a:noFill/>
          </a:ln>
          <a:effectLst/>
        </p:spPr>
        <p:style>
          <a:lnRef idx="1">
            <a:schemeClr val="accent1"/>
          </a:lnRef>
          <a:fillRef idx="3">
            <a:schemeClr val="accent1"/>
          </a:fillRef>
          <a:effectRef idx="2">
            <a:schemeClr val="accent1"/>
          </a:effectRef>
          <a:fontRef idx="minor">
            <a:schemeClr val="lt1"/>
          </a:fontRef>
        </p:style>
      </p:sp>
      <p:sp>
        <p:nvSpPr>
          <p:cNvPr id="2" name="Title Placeholder 1"/>
          <p:cNvSpPr>
            <a:spLocks noGrp="1"/>
          </p:cNvSpPr>
          <p:nvPr>
            <p:ph type="title"/>
          </p:nvPr>
        </p:nvSpPr>
        <p:spPr>
          <a:xfrm>
            <a:off x="2592924" y="624110"/>
            <a:ext cx="8911687" cy="1280890"/>
          </a:xfrm>
          <a:prstGeom prst="rect">
            <a:avLst/>
          </a:prstGeom>
        </p:spPr>
        <p:txBody>
          <a:bodyPr vert="horz" lIns="91440" tIns="45720" rIns="91440" bIns="45720" rtlCol="0" anchor="t">
            <a:normAutofit/>
          </a:bodyPr>
          <a:lstStyle/>
          <a:p>
            <a:r>
              <a:rPr lang="en-US"/>
              <a:t>Click to edit Master title style</a:t>
            </a:r>
            <a:endParaRPr lang="en-US" dirty="0"/>
          </a:p>
        </p:txBody>
      </p:sp>
      <p:sp>
        <p:nvSpPr>
          <p:cNvPr id="3" name="Text Placeholder 2"/>
          <p:cNvSpPr>
            <a:spLocks noGrp="1"/>
          </p:cNvSpPr>
          <p:nvPr>
            <p:ph type="body" idx="1"/>
          </p:nvPr>
        </p:nvSpPr>
        <p:spPr>
          <a:xfrm>
            <a:off x="2589212" y="2133600"/>
            <a:ext cx="8915400" cy="3886200"/>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2"/>
          </p:nvPr>
        </p:nvSpPr>
        <p:spPr>
          <a:xfrm>
            <a:off x="10361612" y="6130437"/>
            <a:ext cx="1146283" cy="370396"/>
          </a:xfrm>
          <a:prstGeom prst="rect">
            <a:avLst/>
          </a:prstGeom>
        </p:spPr>
        <p:txBody>
          <a:bodyPr vert="horz" lIns="91440" tIns="45720" rIns="91440" bIns="45720" rtlCol="0" anchor="ctr"/>
          <a:lstStyle>
            <a:lvl1pPr algn="r">
              <a:defRPr sz="900">
                <a:solidFill>
                  <a:schemeClr val="tx1">
                    <a:tint val="75000"/>
                  </a:schemeClr>
                </a:solidFill>
              </a:defRPr>
            </a:lvl1pPr>
          </a:lstStyle>
          <a:p>
            <a:fld id="{B61BEF0D-F0BB-DE4B-95CE-6DB70DBA9567}" type="datetimeFigureOut">
              <a:rPr lang="en-US" smtClean="0"/>
              <a:pPr/>
              <a:t>12/14/2023</a:t>
            </a:fld>
            <a:endParaRPr lang="en-US" dirty="0"/>
          </a:p>
        </p:txBody>
      </p:sp>
      <p:sp>
        <p:nvSpPr>
          <p:cNvPr id="5" name="Footer Placeholder 4"/>
          <p:cNvSpPr>
            <a:spLocks noGrp="1"/>
          </p:cNvSpPr>
          <p:nvPr>
            <p:ph type="ftr" sz="quarter" idx="3"/>
          </p:nvPr>
        </p:nvSpPr>
        <p:spPr>
          <a:xfrm>
            <a:off x="2589212" y="6135808"/>
            <a:ext cx="7619999" cy="365125"/>
          </a:xfrm>
          <a:prstGeom prst="rect">
            <a:avLst/>
          </a:prstGeom>
        </p:spPr>
        <p:txBody>
          <a:bodyPr vert="horz" lIns="91440" tIns="45720" rIns="91440" bIns="45720" rtlCol="0" anchor="ctr"/>
          <a:lstStyle>
            <a:lvl1pPr algn="l">
              <a:defRPr sz="900">
                <a:solidFill>
                  <a:schemeClr val="tx1">
                    <a:tint val="75000"/>
                  </a:schemeClr>
                </a:solidFill>
              </a:defRPr>
            </a:lvl1pPr>
          </a:lstStyle>
          <a:p>
            <a:endParaRPr lang="en-US" dirty="0"/>
          </a:p>
        </p:txBody>
      </p:sp>
      <p:sp>
        <p:nvSpPr>
          <p:cNvPr id="6" name="Slide Number Placeholder 5"/>
          <p:cNvSpPr>
            <a:spLocks noGrp="1"/>
          </p:cNvSpPr>
          <p:nvPr>
            <p:ph type="sldNum" sz="quarter" idx="4"/>
          </p:nvPr>
        </p:nvSpPr>
        <p:spPr bwMode="gray">
          <a:xfrm>
            <a:off x="531812" y="787782"/>
            <a:ext cx="779767" cy="365125"/>
          </a:xfrm>
          <a:prstGeom prst="rect">
            <a:avLst/>
          </a:prstGeom>
        </p:spPr>
        <p:txBody>
          <a:bodyPr vert="horz" lIns="91440" tIns="45720" rIns="91440" bIns="45720" rtlCol="0" anchor="ctr"/>
          <a:lstStyle>
            <a:lvl1pPr algn="r">
              <a:defRPr sz="2000">
                <a:solidFill>
                  <a:srgbClr val="FEFFFF"/>
                </a:solidFill>
              </a:defRPr>
            </a:lvl1pPr>
          </a:lstStyle>
          <a:p>
            <a:fld id="{D57F1E4F-1CFF-5643-939E-217C01CDF565}" type="slidenum">
              <a:rPr lang="en-US" smtClean="0"/>
              <a:pPr/>
              <a:t>‹#›</a:t>
            </a:fld>
            <a:endParaRPr lang="en-US" dirty="0"/>
          </a:p>
        </p:txBody>
      </p:sp>
    </p:spTree>
    <p:extLst>
      <p:ext uri="{BB962C8B-B14F-4D97-AF65-F5344CB8AC3E}">
        <p14:creationId xmlns:p14="http://schemas.microsoft.com/office/powerpoint/2010/main" val="3167224320"/>
      </p:ext>
    </p:extLst>
  </p:cSld>
  <p:clrMap bg1="lt1" tx1="dk1" bg2="lt2" tx2="dk2" accent1="accent1" accent2="accent2" accent3="accent3" accent4="accent4" accent5="accent5" accent6="accent6" hlink="hlink" folHlink="folHlink"/>
  <p:sldLayoutIdLst>
    <p:sldLayoutId id="2147483666" r:id="rId1"/>
    <p:sldLayoutId id="2147483667" r:id="rId2"/>
    <p:sldLayoutId id="2147483668" r:id="rId3"/>
    <p:sldLayoutId id="2147483669" r:id="rId4"/>
    <p:sldLayoutId id="2147483670" r:id="rId5"/>
    <p:sldLayoutId id="2147483671" r:id="rId6"/>
    <p:sldLayoutId id="2147483672" r:id="rId7"/>
    <p:sldLayoutId id="2147483673" r:id="rId8"/>
    <p:sldLayoutId id="2147483674" r:id="rId9"/>
    <p:sldLayoutId id="2147483675" r:id="rId10"/>
    <p:sldLayoutId id="2147483676" r:id="rId11"/>
    <p:sldLayoutId id="2147483677" r:id="rId12"/>
    <p:sldLayoutId id="2147483678" r:id="rId13"/>
    <p:sldLayoutId id="2147483679" r:id="rId14"/>
    <p:sldLayoutId id="2147483680" r:id="rId15"/>
    <p:sldLayoutId id="2147483681" r:id="rId16"/>
  </p:sldLayoutIdLst>
  <p:txStyles>
    <p:titleStyle>
      <a:lvl1pPr algn="l" defTabSz="457200" rtl="0" eaLnBrk="1" latinLnBrk="0" hangingPunct="1">
        <a:spcBef>
          <a:spcPct val="0"/>
        </a:spcBef>
        <a:buNone/>
        <a:defRPr sz="3600" kern="1200">
          <a:solidFill>
            <a:schemeClr val="accent2">
              <a:lumMod val="75000"/>
            </a:schemeClr>
          </a:solidFill>
          <a:latin typeface="+mj-lt"/>
          <a:ea typeface="+mj-ea"/>
          <a:cs typeface="+mj-cs"/>
        </a:defRPr>
      </a:lvl1pPr>
      <a:lvl2pPr eaLnBrk="1" hangingPunct="1">
        <a:defRPr>
          <a:solidFill>
            <a:schemeClr val="tx2"/>
          </a:solidFill>
        </a:defRPr>
      </a:lvl2pPr>
      <a:lvl3pPr eaLnBrk="1" hangingPunct="1">
        <a:defRPr>
          <a:solidFill>
            <a:schemeClr val="tx2"/>
          </a:solidFill>
        </a:defRPr>
      </a:lvl3pPr>
      <a:lvl4pPr eaLnBrk="1" hangingPunct="1">
        <a:defRPr>
          <a:solidFill>
            <a:schemeClr val="tx2"/>
          </a:solidFill>
        </a:defRPr>
      </a:lvl4pPr>
      <a:lvl5pPr eaLnBrk="1" hangingPunct="1">
        <a:defRPr>
          <a:solidFill>
            <a:schemeClr val="tx2"/>
          </a:solidFill>
        </a:defRPr>
      </a:lvl5pPr>
      <a:lvl6pPr eaLnBrk="1" hangingPunct="1">
        <a:defRPr>
          <a:solidFill>
            <a:schemeClr val="tx2"/>
          </a:solidFill>
        </a:defRPr>
      </a:lvl6pPr>
      <a:lvl7pPr eaLnBrk="1" hangingPunct="1">
        <a:defRPr>
          <a:solidFill>
            <a:schemeClr val="tx2"/>
          </a:solidFill>
        </a:defRPr>
      </a:lvl7pPr>
      <a:lvl8pPr eaLnBrk="1" hangingPunct="1">
        <a:defRPr>
          <a:solidFill>
            <a:schemeClr val="tx2"/>
          </a:solidFill>
        </a:defRPr>
      </a:lvl8pPr>
      <a:lvl9pPr eaLnBrk="1" hangingPunct="1">
        <a:defRPr>
          <a:solidFill>
            <a:schemeClr val="tx2"/>
          </a:solidFill>
        </a:defRPr>
      </a:lvl9pPr>
    </p:titleStyle>
    <p:bodyStyle>
      <a:lvl1pPr marL="342900" indent="-342900" algn="l" defTabSz="457200" rtl="0" eaLnBrk="1" latinLnBrk="0" hangingPunct="1">
        <a:spcBef>
          <a:spcPts val="1000"/>
        </a:spcBef>
        <a:spcAft>
          <a:spcPts val="0"/>
        </a:spcAft>
        <a:buClr>
          <a:schemeClr val="accent1"/>
        </a:buClr>
        <a:buFont typeface="Wingdings 3" charset="2"/>
        <a:buChar char=""/>
        <a:defRPr sz="1800" kern="1200">
          <a:solidFill>
            <a:schemeClr val="tx1">
              <a:lumMod val="75000"/>
              <a:lumOff val="25000"/>
            </a:schemeClr>
          </a:solidFill>
          <a:latin typeface="+mn-lt"/>
          <a:ea typeface="+mn-ea"/>
          <a:cs typeface="+mn-cs"/>
        </a:defRPr>
      </a:lvl1pPr>
      <a:lvl2pPr marL="742950" indent="-285750" algn="l" defTabSz="457200" rtl="0" eaLnBrk="1" latinLnBrk="0" hangingPunct="1">
        <a:spcBef>
          <a:spcPts val="1000"/>
        </a:spcBef>
        <a:spcAft>
          <a:spcPts val="0"/>
        </a:spcAft>
        <a:buClr>
          <a:schemeClr val="accent1"/>
        </a:buClr>
        <a:buFont typeface="Wingdings 3" charset="2"/>
        <a:buChar char=""/>
        <a:defRPr sz="1600" kern="1200">
          <a:solidFill>
            <a:schemeClr val="tx1">
              <a:lumMod val="75000"/>
              <a:lumOff val="25000"/>
            </a:schemeClr>
          </a:solidFill>
          <a:latin typeface="+mn-lt"/>
          <a:ea typeface="+mn-ea"/>
          <a:cs typeface="+mn-cs"/>
        </a:defRPr>
      </a:lvl2pPr>
      <a:lvl3pPr marL="1143000" indent="-228600" algn="l" defTabSz="457200" rtl="0" eaLnBrk="1" latinLnBrk="0" hangingPunct="1">
        <a:spcBef>
          <a:spcPts val="1000"/>
        </a:spcBef>
        <a:spcAft>
          <a:spcPts val="0"/>
        </a:spcAft>
        <a:buClr>
          <a:schemeClr val="accent1"/>
        </a:buClr>
        <a:buFont typeface="Wingdings 3" charset="2"/>
        <a:buChar char=""/>
        <a:defRPr sz="1400" kern="1200">
          <a:solidFill>
            <a:schemeClr val="tx1">
              <a:lumMod val="75000"/>
              <a:lumOff val="25000"/>
            </a:schemeClr>
          </a:solidFill>
          <a:latin typeface="+mn-lt"/>
          <a:ea typeface="+mn-ea"/>
          <a:cs typeface="+mn-cs"/>
        </a:defRPr>
      </a:lvl3pPr>
      <a:lvl4pPr marL="1600200" indent="-228600" algn="l" defTabSz="457200" rtl="0" eaLnBrk="1" latinLnBrk="0" hangingPunct="1">
        <a:spcBef>
          <a:spcPts val="1000"/>
        </a:spcBef>
        <a:spcAft>
          <a:spcPts val="0"/>
        </a:spcAft>
        <a:buClr>
          <a:schemeClr val="accent1"/>
        </a:buClr>
        <a:buFont typeface="Wingdings 3" charset="2"/>
        <a:buChar char=""/>
        <a:defRPr sz="1200" kern="1200">
          <a:solidFill>
            <a:schemeClr val="tx1">
              <a:lumMod val="75000"/>
              <a:lumOff val="25000"/>
            </a:schemeClr>
          </a:solidFill>
          <a:latin typeface="+mn-lt"/>
          <a:ea typeface="+mn-ea"/>
          <a:cs typeface="+mn-cs"/>
        </a:defRPr>
      </a:lvl4pPr>
      <a:lvl5pPr marL="2057400" indent="-228600" algn="l" defTabSz="457200" rtl="0" eaLnBrk="1" latinLnBrk="0" hangingPunct="1">
        <a:spcBef>
          <a:spcPts val="1000"/>
        </a:spcBef>
        <a:spcAft>
          <a:spcPts val="0"/>
        </a:spcAft>
        <a:buClr>
          <a:schemeClr val="accent1"/>
        </a:buClr>
        <a:buFont typeface="Wingdings 3" charset="2"/>
        <a:buChar char=""/>
        <a:defRPr sz="1200" kern="1200">
          <a:solidFill>
            <a:schemeClr val="tx1">
              <a:lumMod val="75000"/>
              <a:lumOff val="25000"/>
            </a:schemeClr>
          </a:solidFill>
          <a:latin typeface="+mn-lt"/>
          <a:ea typeface="+mn-ea"/>
          <a:cs typeface="+mn-cs"/>
        </a:defRPr>
      </a:lvl5pPr>
      <a:lvl6pPr marL="2514600" indent="-228600" algn="l" defTabSz="457200" rtl="0" eaLnBrk="1" latinLnBrk="0" hangingPunct="1">
        <a:spcBef>
          <a:spcPts val="1000"/>
        </a:spcBef>
        <a:spcAft>
          <a:spcPts val="0"/>
        </a:spcAft>
        <a:buClr>
          <a:schemeClr val="accent1"/>
        </a:buClr>
        <a:buFont typeface="Wingdings 3" charset="2"/>
        <a:buChar char=""/>
        <a:defRPr sz="1200" kern="1200">
          <a:solidFill>
            <a:schemeClr val="tx1">
              <a:lumMod val="75000"/>
              <a:lumOff val="25000"/>
            </a:schemeClr>
          </a:solidFill>
          <a:latin typeface="+mn-lt"/>
          <a:ea typeface="+mn-ea"/>
          <a:cs typeface="+mn-cs"/>
        </a:defRPr>
      </a:lvl6pPr>
      <a:lvl7pPr marL="2971800" indent="-228600" algn="l" defTabSz="457200" rtl="0" eaLnBrk="1" latinLnBrk="0" hangingPunct="1">
        <a:spcBef>
          <a:spcPts val="1000"/>
        </a:spcBef>
        <a:spcAft>
          <a:spcPts val="0"/>
        </a:spcAft>
        <a:buClr>
          <a:schemeClr val="accent1"/>
        </a:buClr>
        <a:buFont typeface="Wingdings 3" charset="2"/>
        <a:buChar char=""/>
        <a:defRPr sz="1200" kern="1200">
          <a:solidFill>
            <a:schemeClr val="tx1">
              <a:lumMod val="75000"/>
              <a:lumOff val="25000"/>
            </a:schemeClr>
          </a:solidFill>
          <a:latin typeface="+mn-lt"/>
          <a:ea typeface="+mn-ea"/>
          <a:cs typeface="+mn-cs"/>
        </a:defRPr>
      </a:lvl7pPr>
      <a:lvl8pPr marL="3429000" indent="-228600" algn="l" defTabSz="457200" rtl="0" eaLnBrk="1" latinLnBrk="0" hangingPunct="1">
        <a:spcBef>
          <a:spcPts val="1000"/>
        </a:spcBef>
        <a:spcAft>
          <a:spcPts val="0"/>
        </a:spcAft>
        <a:buClr>
          <a:schemeClr val="accent1"/>
        </a:buClr>
        <a:buFont typeface="Wingdings 3" charset="2"/>
        <a:buChar char=""/>
        <a:defRPr sz="1200" kern="1200">
          <a:solidFill>
            <a:schemeClr val="tx1">
              <a:lumMod val="75000"/>
              <a:lumOff val="25000"/>
            </a:schemeClr>
          </a:solidFill>
          <a:latin typeface="+mn-lt"/>
          <a:ea typeface="+mn-ea"/>
          <a:cs typeface="+mn-cs"/>
        </a:defRPr>
      </a:lvl8pPr>
      <a:lvl9pPr marL="3886200" indent="-228600" algn="l" defTabSz="457200" rtl="0" eaLnBrk="1" latinLnBrk="0" hangingPunct="1">
        <a:spcBef>
          <a:spcPts val="1000"/>
        </a:spcBef>
        <a:spcAft>
          <a:spcPts val="0"/>
        </a:spcAft>
        <a:buClr>
          <a:schemeClr val="accent1"/>
        </a:buClr>
        <a:buFont typeface="Wingdings 3" charset="2"/>
        <a:buChar char=""/>
        <a:defRPr sz="1200" kern="1200">
          <a:solidFill>
            <a:schemeClr val="tx1">
              <a:lumMod val="75000"/>
              <a:lumOff val="25000"/>
            </a:schemeClr>
          </a:solidFill>
          <a:latin typeface="+mn-lt"/>
          <a:ea typeface="+mn-ea"/>
          <a:cs typeface="+mn-cs"/>
        </a:defRPr>
      </a:lvl9pPr>
    </p:bodyStyle>
    <p:other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slideLayout" Target="../slideLayouts/slideLayout1.xml"/><Relationship Id="rId2" Type="http://schemas.openxmlformats.org/officeDocument/2006/relationships/audio" Target="../media/media1.m4a"/><Relationship Id="rId1" Type="http://schemas.microsoft.com/office/2007/relationships/media" Target="../media/media1.m4a"/><Relationship Id="rId5" Type="http://schemas.openxmlformats.org/officeDocument/2006/relationships/image" Target="../media/image2.png"/><Relationship Id="rId4" Type="http://schemas.openxmlformats.org/officeDocument/2006/relationships/image" Target="../media/image1.jpeg"/></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3.xml.rels><?xml version="1.0" encoding="UTF-8" standalone="yes"?>
<Relationships xmlns="http://schemas.openxmlformats.org/package/2006/relationships"><Relationship Id="rId3" Type="http://schemas.openxmlformats.org/officeDocument/2006/relationships/slideLayout" Target="../slideLayouts/slideLayout2.xml"/><Relationship Id="rId2" Type="http://schemas.openxmlformats.org/officeDocument/2006/relationships/audio" Target="../media/media2.m4a"/><Relationship Id="rId1" Type="http://schemas.microsoft.com/office/2007/relationships/media" Target="../media/media2.m4a"/><Relationship Id="rId5" Type="http://schemas.openxmlformats.org/officeDocument/2006/relationships/image" Target="../media/image2.png"/><Relationship Id="rId4" Type="http://schemas.openxmlformats.org/officeDocument/2006/relationships/image" Target="../media/image3.jpeg"/></Relationships>
</file>

<file path=ppt/slides/_rels/slide4.xml.rels><?xml version="1.0" encoding="UTF-8" standalone="yes"?>
<Relationships xmlns="http://schemas.openxmlformats.org/package/2006/relationships"><Relationship Id="rId3" Type="http://schemas.openxmlformats.org/officeDocument/2006/relationships/slideLayout" Target="../slideLayouts/slideLayout6.xml"/><Relationship Id="rId2" Type="http://schemas.openxmlformats.org/officeDocument/2006/relationships/audio" Target="../media/media3.m4a"/><Relationship Id="rId1" Type="http://schemas.microsoft.com/office/2007/relationships/media" Target="../media/media3.m4a"/><Relationship Id="rId5" Type="http://schemas.openxmlformats.org/officeDocument/2006/relationships/image" Target="../media/image2.png"/><Relationship Id="rId4" Type="http://schemas.openxmlformats.org/officeDocument/2006/relationships/image" Target="../media/image4.jpeg"/></Relationships>
</file>

<file path=ppt/slides/_rels/slide5.xml.rels><?xml version="1.0" encoding="UTF-8" standalone="yes"?>
<Relationships xmlns="http://schemas.openxmlformats.org/package/2006/relationships"><Relationship Id="rId3" Type="http://schemas.openxmlformats.org/officeDocument/2006/relationships/slideLayout" Target="../slideLayouts/slideLayout6.xml"/><Relationship Id="rId2" Type="http://schemas.openxmlformats.org/officeDocument/2006/relationships/audio" Target="../media/media4.m4a"/><Relationship Id="rId1" Type="http://schemas.microsoft.com/office/2007/relationships/media" Target="../media/media4.m4a"/><Relationship Id="rId4" Type="http://schemas.openxmlformats.org/officeDocument/2006/relationships/image" Target="../media/image2.png"/></Relationships>
</file>

<file path=ppt/slides/_rels/slide6.xml.rels><?xml version="1.0" encoding="UTF-8" standalone="yes"?>
<Relationships xmlns="http://schemas.openxmlformats.org/package/2006/relationships"><Relationship Id="rId3" Type="http://schemas.openxmlformats.org/officeDocument/2006/relationships/slideLayout" Target="../slideLayouts/slideLayout6.xml"/><Relationship Id="rId2" Type="http://schemas.openxmlformats.org/officeDocument/2006/relationships/audio" Target="../media/media5.m4a"/><Relationship Id="rId1" Type="http://schemas.microsoft.com/office/2007/relationships/media" Target="../media/media5.m4a"/><Relationship Id="rId4" Type="http://schemas.openxmlformats.org/officeDocument/2006/relationships/image" Target="../media/image2.png"/></Relationships>
</file>

<file path=ppt/slides/_rels/slide7.xml.rels><?xml version="1.0" encoding="UTF-8" standalone="yes"?>
<Relationships xmlns="http://schemas.openxmlformats.org/package/2006/relationships"><Relationship Id="rId8" Type="http://schemas.microsoft.com/office/2007/relationships/diagramDrawing" Target="../diagrams/drawing1.xml"/><Relationship Id="rId3" Type="http://schemas.openxmlformats.org/officeDocument/2006/relationships/slideLayout" Target="../slideLayouts/slideLayout6.xml"/><Relationship Id="rId7" Type="http://schemas.openxmlformats.org/officeDocument/2006/relationships/diagramColors" Target="../diagrams/colors1.xml"/><Relationship Id="rId2" Type="http://schemas.openxmlformats.org/officeDocument/2006/relationships/audio" Target="../media/media6.m4a"/><Relationship Id="rId1" Type="http://schemas.microsoft.com/office/2007/relationships/media" Target="../media/media6.m4a"/><Relationship Id="rId6" Type="http://schemas.openxmlformats.org/officeDocument/2006/relationships/diagramQuickStyle" Target="../diagrams/quickStyle1.xml"/><Relationship Id="rId5" Type="http://schemas.openxmlformats.org/officeDocument/2006/relationships/diagramLayout" Target="../diagrams/layout1.xml"/><Relationship Id="rId4" Type="http://schemas.openxmlformats.org/officeDocument/2006/relationships/diagramData" Target="../diagrams/data1.xml"/><Relationship Id="rId9" Type="http://schemas.openxmlformats.org/officeDocument/2006/relationships/image" Target="../media/image2.png"/></Relationships>
</file>

<file path=ppt/slides/_rels/slide8.xml.rels><?xml version="1.0" encoding="UTF-8" standalone="yes"?>
<Relationships xmlns="http://schemas.openxmlformats.org/package/2006/relationships"><Relationship Id="rId3" Type="http://schemas.openxmlformats.org/officeDocument/2006/relationships/slideLayout" Target="../slideLayouts/slideLayout6.xml"/><Relationship Id="rId2" Type="http://schemas.openxmlformats.org/officeDocument/2006/relationships/audio" Target="../media/media7.m4a"/><Relationship Id="rId1" Type="http://schemas.microsoft.com/office/2007/relationships/media" Target="../media/media7.m4a"/><Relationship Id="rId6" Type="http://schemas.openxmlformats.org/officeDocument/2006/relationships/image" Target="../media/image2.png"/><Relationship Id="rId5" Type="http://schemas.openxmlformats.org/officeDocument/2006/relationships/image" Target="../media/image6.png"/><Relationship Id="rId4" Type="http://schemas.openxmlformats.org/officeDocument/2006/relationships/image" Target="../media/image5.png"/></Relationships>
</file>

<file path=ppt/slides/_rels/slide9.xml.rels><?xml version="1.0" encoding="UTF-8" standalone="yes"?>
<Relationships xmlns="http://schemas.openxmlformats.org/package/2006/relationships"><Relationship Id="rId3" Type="http://schemas.openxmlformats.org/officeDocument/2006/relationships/slideLayout" Target="../slideLayouts/slideLayout6.xml"/><Relationship Id="rId2" Type="http://schemas.openxmlformats.org/officeDocument/2006/relationships/audio" Target="../media/media8.m4a"/><Relationship Id="rId1" Type="http://schemas.microsoft.com/office/2007/relationships/media" Target="../media/media8.m4a"/><Relationship Id="rId5" Type="http://schemas.openxmlformats.org/officeDocument/2006/relationships/image" Target="../media/image2.png"/><Relationship Id="rId4" Type="http://schemas.openxmlformats.org/officeDocument/2006/relationships/image" Target="../media/image7.jpg"/></Relationships>
</file>

<file path=ppt/slides/_rels/slide10.xml.rels><?xml version="1.0" encoding="UTF-8" standalone="yes"?>
<Relationships xmlns="http://schemas.openxmlformats.org/package/2006/relationships"><Relationship Id="rId3" Type="http://schemas.openxmlformats.org/officeDocument/2006/relationships/slideLayout" Target="../slideLayouts/slideLayout6.xml"/><Relationship Id="rId2" Type="http://schemas.openxmlformats.org/officeDocument/2006/relationships/audio" Target="../media/media9.m4a"/><Relationship Id="rId1" Type="http://schemas.microsoft.com/office/2007/relationships/media" Target="../media/media9.m4a"/><Relationship Id="rId6" Type="http://schemas.openxmlformats.org/officeDocument/2006/relationships/image" Target="../media/image2.png"/><Relationship Id="rId5" Type="http://schemas.openxmlformats.org/officeDocument/2006/relationships/image" Target="../media/image9.jpeg"/><Relationship Id="rId4" Type="http://schemas.openxmlformats.org/officeDocument/2006/relationships/image" Target="../media/image8.jpeg"/></Relationships>
</file>

<file path=ppt/slides/_rels/slide11.xml.rels><?xml version="1.0" encoding="UTF-8" standalone="yes"?>
<Relationships xmlns="http://schemas.openxmlformats.org/package/2006/relationships"><Relationship Id="rId3" Type="http://schemas.openxmlformats.org/officeDocument/2006/relationships/slideLayout" Target="../slideLayouts/slideLayout6.xml"/><Relationship Id="rId2" Type="http://schemas.openxmlformats.org/officeDocument/2006/relationships/audio" Target="../media/media10.m4a"/><Relationship Id="rId1" Type="http://schemas.microsoft.com/office/2007/relationships/media" Target="../media/media10.m4a"/><Relationship Id="rId6" Type="http://schemas.openxmlformats.org/officeDocument/2006/relationships/image" Target="../media/image2.png"/><Relationship Id="rId5" Type="http://schemas.openxmlformats.org/officeDocument/2006/relationships/image" Target="../media/image11.png"/><Relationship Id="rId4" Type="http://schemas.openxmlformats.org/officeDocument/2006/relationships/image" Target="../media/image10.jpg"/></Relationships>
</file>

<file path=ppt/slides/_rels/slide12.xml.rels><?xml version="1.0" encoding="UTF-8" standalone="yes"?>
<Relationships xmlns="http://schemas.openxmlformats.org/package/2006/relationships"><Relationship Id="rId3" Type="http://schemas.openxmlformats.org/officeDocument/2006/relationships/slideLayout" Target="../slideLayouts/slideLayout6.xml"/><Relationship Id="rId2" Type="http://schemas.openxmlformats.org/officeDocument/2006/relationships/audio" Target="../media/media11.m4a"/><Relationship Id="rId1" Type="http://schemas.microsoft.com/office/2007/relationships/media" Target="../media/media11.m4a"/><Relationship Id="rId6" Type="http://schemas.openxmlformats.org/officeDocument/2006/relationships/image" Target="../media/image2.png"/><Relationship Id="rId5" Type="http://schemas.openxmlformats.org/officeDocument/2006/relationships/image" Target="../media/image13.jpeg"/><Relationship Id="rId4" Type="http://schemas.openxmlformats.org/officeDocument/2006/relationships/image" Target="../media/image12.jpeg"/></Relationships>
</file>

<file path=ppt/slides/_rels/slide13.xml.rels><?xml version="1.0" encoding="UTF-8" standalone="yes"?>
<Relationships xmlns="http://schemas.openxmlformats.org/package/2006/relationships"><Relationship Id="rId3" Type="http://schemas.openxmlformats.org/officeDocument/2006/relationships/slideLayout" Target="../slideLayouts/slideLayout6.xml"/><Relationship Id="rId2" Type="http://schemas.openxmlformats.org/officeDocument/2006/relationships/audio" Target="../media/media12.m4a"/><Relationship Id="rId1" Type="http://schemas.microsoft.com/office/2007/relationships/media" Target="../media/media12.m4a"/><Relationship Id="rId5" Type="http://schemas.openxmlformats.org/officeDocument/2006/relationships/image" Target="../media/image2.png"/><Relationship Id="rId4" Type="http://schemas.openxmlformats.org/officeDocument/2006/relationships/image" Target="../media/image14.jpeg"/></Relationships>
</file>

<file path=ppt/slides/_rels/slide14.xml.rels><?xml version="1.0" encoding="UTF-8" standalone="yes"?>
<Relationships xmlns="http://schemas.openxmlformats.org/package/2006/relationships"><Relationship Id="rId3" Type="http://schemas.openxmlformats.org/officeDocument/2006/relationships/slideLayout" Target="../slideLayouts/slideLayout6.xml"/><Relationship Id="rId2" Type="http://schemas.openxmlformats.org/officeDocument/2006/relationships/audio" Target="../media/media13.m4a"/><Relationship Id="rId1" Type="http://schemas.microsoft.com/office/2007/relationships/media" Target="../media/media13.m4a"/><Relationship Id="rId6" Type="http://schemas.openxmlformats.org/officeDocument/2006/relationships/image" Target="../media/image2.png"/><Relationship Id="rId5" Type="http://schemas.openxmlformats.org/officeDocument/2006/relationships/image" Target="../media/image16.jpeg"/><Relationship Id="rId4" Type="http://schemas.openxmlformats.org/officeDocument/2006/relationships/image" Target="../media/image15.jpeg"/></Relationships>
</file>

<file path=ppt/slides/_rels/slide15.xml.rels><?xml version="1.0" encoding="UTF-8" standalone="yes"?>
<Relationships xmlns="http://schemas.openxmlformats.org/package/2006/relationships"><Relationship Id="rId8" Type="http://schemas.microsoft.com/office/2007/relationships/diagramDrawing" Target="../diagrams/drawing2.xml"/><Relationship Id="rId3" Type="http://schemas.openxmlformats.org/officeDocument/2006/relationships/slideLayout" Target="../slideLayouts/slideLayout6.xml"/><Relationship Id="rId7" Type="http://schemas.openxmlformats.org/officeDocument/2006/relationships/diagramColors" Target="../diagrams/colors2.xml"/><Relationship Id="rId2" Type="http://schemas.openxmlformats.org/officeDocument/2006/relationships/audio" Target="../media/media14.m4a"/><Relationship Id="rId1" Type="http://schemas.microsoft.com/office/2007/relationships/media" Target="../media/media14.m4a"/><Relationship Id="rId6" Type="http://schemas.openxmlformats.org/officeDocument/2006/relationships/diagramQuickStyle" Target="../diagrams/quickStyle2.xml"/><Relationship Id="rId5" Type="http://schemas.openxmlformats.org/officeDocument/2006/relationships/diagramLayout" Target="../diagrams/layout2.xml"/><Relationship Id="rId4" Type="http://schemas.openxmlformats.org/officeDocument/2006/relationships/diagramData" Target="../diagrams/data2.xml"/><Relationship Id="rId9" Type="http://schemas.openxmlformats.org/officeDocument/2006/relationships/image" Target="../media/image2.png"/></Relationships>
</file>

<file path=ppt/slides/_rels/slide16.xml.rels><?xml version="1.0" encoding="UTF-8" standalone="yes"?>
<Relationships xmlns="http://schemas.openxmlformats.org/package/2006/relationships"><Relationship Id="rId3" Type="http://schemas.openxmlformats.org/officeDocument/2006/relationships/slideLayout" Target="../slideLayouts/slideLayout6.xml"/><Relationship Id="rId7" Type="http://schemas.openxmlformats.org/officeDocument/2006/relationships/image" Target="../media/image2.png"/><Relationship Id="rId2" Type="http://schemas.openxmlformats.org/officeDocument/2006/relationships/audio" Target="../media/media15.m4a"/><Relationship Id="rId1" Type="http://schemas.microsoft.com/office/2007/relationships/media" Target="../media/media15.m4a"/><Relationship Id="rId6" Type="http://schemas.openxmlformats.org/officeDocument/2006/relationships/image" Target="../media/image18.jpeg"/><Relationship Id="rId5" Type="http://schemas.openxmlformats.org/officeDocument/2006/relationships/image" Target="../media/image17.jpeg"/><Relationship Id="rId4" Type="http://schemas.openxmlformats.org/officeDocument/2006/relationships/image" Target="../media/image6.png"/></Relationships>
</file>

<file path=ppt/slides/_rels/slide17.xml.rels><?xml version="1.0" encoding="UTF-8" standalone="yes"?>
<Relationships xmlns="http://schemas.openxmlformats.org/package/2006/relationships"><Relationship Id="rId3" Type="http://schemas.openxmlformats.org/officeDocument/2006/relationships/slideLayout" Target="../slideLayouts/slideLayout6.xml"/><Relationship Id="rId2" Type="http://schemas.openxmlformats.org/officeDocument/2006/relationships/audio" Target="../media/media16.m4a"/><Relationship Id="rId1" Type="http://schemas.microsoft.com/office/2007/relationships/media" Target="../media/media16.m4a"/><Relationship Id="rId6" Type="http://schemas.openxmlformats.org/officeDocument/2006/relationships/image" Target="../media/image2.png"/><Relationship Id="rId5" Type="http://schemas.openxmlformats.org/officeDocument/2006/relationships/image" Target="../media/image20.gif"/><Relationship Id="rId4" Type="http://schemas.openxmlformats.org/officeDocument/2006/relationships/image" Target="../media/image19.jpg"/></Relationships>
</file>

<file path=ppt/slides/_rels/slide18.xml.rels><?xml version="1.0" encoding="UTF-8" standalone="yes"?>
<Relationships xmlns="http://schemas.openxmlformats.org/package/2006/relationships"><Relationship Id="rId8" Type="http://schemas.openxmlformats.org/officeDocument/2006/relationships/image" Target="../media/image2.png"/><Relationship Id="rId3" Type="http://schemas.openxmlformats.org/officeDocument/2006/relationships/slideLayout" Target="../slideLayouts/slideLayout6.xml"/><Relationship Id="rId7" Type="http://schemas.openxmlformats.org/officeDocument/2006/relationships/image" Target="../media/image24.jpeg"/><Relationship Id="rId2" Type="http://schemas.openxmlformats.org/officeDocument/2006/relationships/audio" Target="../media/media17.m4a"/><Relationship Id="rId1" Type="http://schemas.microsoft.com/office/2007/relationships/media" Target="../media/media17.m4a"/><Relationship Id="rId6" Type="http://schemas.openxmlformats.org/officeDocument/2006/relationships/image" Target="../media/image23.jpeg"/><Relationship Id="rId5" Type="http://schemas.openxmlformats.org/officeDocument/2006/relationships/image" Target="../media/image22.png"/><Relationship Id="rId4" Type="http://schemas.openxmlformats.org/officeDocument/2006/relationships/image" Target="../media/image21.jpeg"/></Relationships>
</file>

<file path=ppt/slides/_rels/slide19.xml.rels><?xml version="1.0" encoding="UTF-8" standalone="yes"?>
<Relationships xmlns="http://schemas.openxmlformats.org/package/2006/relationships"><Relationship Id="rId3" Type="http://schemas.openxmlformats.org/officeDocument/2006/relationships/slideLayout" Target="../slideLayouts/slideLayout6.xml"/><Relationship Id="rId2" Type="http://schemas.openxmlformats.org/officeDocument/2006/relationships/audio" Target="../media/media18.m4a"/><Relationship Id="rId1" Type="http://schemas.microsoft.com/office/2007/relationships/media" Target="../media/media18.m4a"/><Relationship Id="rId5" Type="http://schemas.openxmlformats.org/officeDocument/2006/relationships/image" Target="../media/image2.png"/><Relationship Id="rId4" Type="http://schemas.openxmlformats.org/officeDocument/2006/relationships/image" Target="../media/image25.jpeg"/></Relationships>
</file>

<file path=ppt/slides/_rels/slide20.xml.rels><?xml version="1.0" encoding="UTF-8" standalone="yes"?>
<Relationships xmlns="http://schemas.openxmlformats.org/package/2006/relationships"><Relationship Id="rId3" Type="http://schemas.openxmlformats.org/officeDocument/2006/relationships/slideLayout" Target="../slideLayouts/slideLayout6.xml"/><Relationship Id="rId7" Type="http://schemas.openxmlformats.org/officeDocument/2006/relationships/image" Target="../media/image2.png"/><Relationship Id="rId2" Type="http://schemas.openxmlformats.org/officeDocument/2006/relationships/audio" Target="../media/media19.m4a"/><Relationship Id="rId1" Type="http://schemas.microsoft.com/office/2007/relationships/media" Target="../media/media19.m4a"/><Relationship Id="rId6" Type="http://schemas.openxmlformats.org/officeDocument/2006/relationships/image" Target="../media/image28.png"/><Relationship Id="rId5" Type="http://schemas.openxmlformats.org/officeDocument/2006/relationships/image" Target="../media/image27.jpeg"/><Relationship Id="rId4" Type="http://schemas.openxmlformats.org/officeDocument/2006/relationships/image" Target="../media/image26.jpeg"/></Relationships>
</file>

<file path=ppt/slides/_rels/slide21.xml.rels><?xml version="1.0" encoding="UTF-8" standalone="yes"?>
<Relationships xmlns="http://schemas.openxmlformats.org/package/2006/relationships"><Relationship Id="rId3" Type="http://schemas.openxmlformats.org/officeDocument/2006/relationships/slideLayout" Target="../slideLayouts/slideLayout6.xml"/><Relationship Id="rId2" Type="http://schemas.openxmlformats.org/officeDocument/2006/relationships/audio" Target="../media/media20.m4a"/><Relationship Id="rId1" Type="http://schemas.microsoft.com/office/2007/relationships/media" Target="../media/media20.m4a"/><Relationship Id="rId6" Type="http://schemas.openxmlformats.org/officeDocument/2006/relationships/image" Target="../media/image2.png"/><Relationship Id="rId5" Type="http://schemas.openxmlformats.org/officeDocument/2006/relationships/image" Target="../media/image30.jpeg"/><Relationship Id="rId4" Type="http://schemas.openxmlformats.org/officeDocument/2006/relationships/image" Target="../media/image29.jpeg"/></Relationships>
</file>

<file path=ppt/slides/_rels/slide22.xml.rels><?xml version="1.0" encoding="UTF-8" standalone="yes"?>
<Relationships xmlns="http://schemas.openxmlformats.org/package/2006/relationships"><Relationship Id="rId3" Type="http://schemas.openxmlformats.org/officeDocument/2006/relationships/slideLayout" Target="../slideLayouts/slideLayout6.xml"/><Relationship Id="rId2" Type="http://schemas.openxmlformats.org/officeDocument/2006/relationships/audio" Target="../media/media21.m4a"/><Relationship Id="rId1" Type="http://schemas.microsoft.com/office/2007/relationships/media" Target="../media/media21.m4a"/><Relationship Id="rId4" Type="http://schemas.openxmlformats.org/officeDocument/2006/relationships/image" Target="../media/image2.png"/></Relationships>
</file>

<file path=ppt/slides/_rels/slide23.xml.rels><?xml version="1.0" encoding="UTF-8" standalone="yes"?>
<Relationships xmlns="http://schemas.openxmlformats.org/package/2006/relationships"><Relationship Id="rId8" Type="http://schemas.openxmlformats.org/officeDocument/2006/relationships/hyperlink" Target="https://en.idei.club/uploads/posts/2023-03/thumbs/1679130923_en-idei-club-p-ecological-house-dizain-krasivo-2.jpg" TargetMode="External"/><Relationship Id="rId3" Type="http://schemas.openxmlformats.org/officeDocument/2006/relationships/hyperlink" Target="https://www.paradisesolaergy.com/hs-fs/hubfs/Imported_Blog_Media/off-grid-vs-on-grid-solar-system.png?width=600&amp;name=off-grid-vs-on-grid-solar-system.png" TargetMode="External"/><Relationship Id="rId7" Type="http://schemas.openxmlformats.org/officeDocument/2006/relationships/hyperlink" Target="https://greenesa.com/uploads/images/thermal_mass_winter_summer_Greenesa_1637700073.png" TargetMode="External"/><Relationship Id="rId2" Type="http://schemas.openxmlformats.org/officeDocument/2006/relationships/hyperlink" Target="https://www.procore.com/jobsite/wp-content/uploads/2019/04/standard_iStock-943415440.jpg" TargetMode="External"/><Relationship Id="rId1" Type="http://schemas.openxmlformats.org/officeDocument/2006/relationships/slideLayout" Target="../slideLayouts/slideLayout6.xml"/><Relationship Id="rId6" Type="http://schemas.openxmlformats.org/officeDocument/2006/relationships/hyperlink" Target="https://energyeducation.ca/wiki/images/b/b5/491px-Innerglass-low-e-illustrati.jpg" TargetMode="External"/><Relationship Id="rId5" Type="http://schemas.openxmlformats.org/officeDocument/2006/relationships/hyperlink" Target="https://www.wbdg.org/images/suncontrol_04.jpg" TargetMode="External"/><Relationship Id="rId4" Type="http://schemas.openxmlformats.org/officeDocument/2006/relationships/hyperlink" Target="https://www.panticarchitects.com/img/serviceImgs/passive-systems.webp" TargetMode="External"/><Relationship Id="rId9" Type="http://schemas.openxmlformats.org/officeDocument/2006/relationships/hyperlink" Target="https://www.treehugger.com/thmb/4pzDXoNAExGMOr_wmTxtNHjT8JE=/750x0/filters:no_upscale():max_bytes(150000):strip_icc():format(webp)/rainwater-harvesting-system-isometric-diagram-1201105579-34cb7b27492f42c387b89fd903a16ba4.jpg" TargetMode="External"/></Relationships>
</file>

<file path=ppt/slides/_rels/slide24.xml.rels><?xml version="1.0" encoding="UTF-8" standalone="yes"?>
<Relationships xmlns="http://schemas.openxmlformats.org/package/2006/relationships"><Relationship Id="rId3" Type="http://schemas.openxmlformats.org/officeDocument/2006/relationships/hyperlink" Target="https://www.jlarchs.com/wp-content/uploads/2016/10/2e1ax_yoo_moustache_entry_Primary-Photo-Convent-de-Sant-Francesc.jpg" TargetMode="External"/><Relationship Id="rId7" Type="http://schemas.openxmlformats.org/officeDocument/2006/relationships/hyperlink" Target="https://archive.epa.gov/climatechange/kids/images/4-1-1solar_thermal.gif" TargetMode="External"/><Relationship Id="rId2" Type="http://schemas.openxmlformats.org/officeDocument/2006/relationships/hyperlink" Target="https://palmercon.ie/wp-content/uploads/2022/05/icf_temperature_diagram-300x215-1.png" TargetMode="External"/><Relationship Id="rId1" Type="http://schemas.openxmlformats.org/officeDocument/2006/relationships/slideLayout" Target="../slideLayouts/slideLayout6.xml"/><Relationship Id="rId6" Type="http://schemas.openxmlformats.org/officeDocument/2006/relationships/hyperlink" Target="https://media.architecturaldigest.com/photos/607b0de2fecff4d852916452/16:9/w_1920,c_limit/AD0521_SUSTAINABILITY_2.jpg" TargetMode="External"/><Relationship Id="rId5" Type="http://schemas.openxmlformats.org/officeDocument/2006/relationships/hyperlink" Target="https://www.paradisesolaergy.com/hs-fs/hubfs/Imported_Blog_Media/off-grid-vs-on-grid-solar-system.png?width=600&amp;name=off-grid-vs-on-grid-solar-system.png" TargetMode="External"/><Relationship Id="rId4" Type="http://schemas.openxmlformats.org/officeDocument/2006/relationships/hyperlink" Target="https://www.solarsquare.in/blog/wp-content/uploads/2022/07/Blog-images-inside-1000800px-35-845x550.jpg" TargetMode="External"/></Relationships>
</file>

<file path=ppt/slides/_rels/slide25.xml.rels><?xml version="1.0" encoding="UTF-8" standalone="yes"?>
<Relationships xmlns="http://schemas.openxmlformats.org/package/2006/relationships"><Relationship Id="rId3" Type="http://schemas.openxmlformats.org/officeDocument/2006/relationships/hyperlink" Target="https://www.reddit.com/media?url=https%3A%2F%2Fpreview.redd.it%2Fd4aykut9ca731.jpg%3Fauto%3Dwebp%26s%3D2925519d611112add228e07374eb15f52a7125f4" TargetMode="External"/><Relationship Id="rId7" Type="http://schemas.openxmlformats.org/officeDocument/2006/relationships/hyperlink" Target="https://www.phamnews.co.uk/web-cont1001/uploads/Power-830x496.jpg" TargetMode="External"/><Relationship Id="rId2" Type="http://schemas.openxmlformats.org/officeDocument/2006/relationships/hyperlink" Target="https://i0.wp.com/www.coolingindia.in/wp-content/uploads/2018/10/geothermal-heatpump-sustainabledevelopment.jpg?w=792&amp;ssl=1" TargetMode="External"/><Relationship Id="rId1" Type="http://schemas.openxmlformats.org/officeDocument/2006/relationships/slideLayout" Target="../slideLayouts/slideLayout6.xml"/><Relationship Id="rId6" Type="http://schemas.openxmlformats.org/officeDocument/2006/relationships/hyperlink" Target="https://www.warmup.com/wp-content/uploads/radiant-heating-vs-forced-air-1920x857-1.jpg" TargetMode="External"/><Relationship Id="rId5" Type="http://schemas.openxmlformats.org/officeDocument/2006/relationships/hyperlink" Target="https://m.media-amazon.com/images/S/aplus-media-library-service-media/7e091aa5-8ab2-4af0-9572-7f445f9809f3.__CR0,0,970,600_PT0_SX970_V1___.jpg" TargetMode="External"/><Relationship Id="rId4" Type="http://schemas.openxmlformats.org/officeDocument/2006/relationships/hyperlink" Target="https://images.finehomebuilding.com/app/uploads/2014/11/05115558/021248086-fully-ducted-system_xlg.jpg" TargetMode="Externa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9218" name="Picture 2" descr="Net Zero Buildings: A New Type of Independence">
            <a:extLst>
              <a:ext uri="{FF2B5EF4-FFF2-40B4-BE49-F238E27FC236}">
                <a16:creationId xmlns:a16="http://schemas.microsoft.com/office/drawing/2014/main" id="{217B5DF1-4F40-E6B9-4CB3-7E844CE9D612}"/>
              </a:ext>
            </a:extLst>
          </p:cNvPr>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400539" y="168438"/>
            <a:ext cx="11577635" cy="6478237"/>
          </a:xfrm>
          <a:prstGeom prst="rect">
            <a:avLst/>
          </a:prstGeom>
          <a:noFill/>
          <a:extLst>
            <a:ext uri="{909E8E84-426E-40DD-AFC4-6F175D3DCCD1}">
              <a14:hiddenFill xmlns:a14="http://schemas.microsoft.com/office/drawing/2010/main">
                <a:solidFill>
                  <a:srgbClr val="FFFFFF"/>
                </a:solidFill>
              </a14:hiddenFill>
            </a:ext>
          </a:extLst>
        </p:spPr>
      </p:pic>
      <p:sp>
        <p:nvSpPr>
          <p:cNvPr id="2" name="Title 1">
            <a:extLst>
              <a:ext uri="{FF2B5EF4-FFF2-40B4-BE49-F238E27FC236}">
                <a16:creationId xmlns:a16="http://schemas.microsoft.com/office/drawing/2014/main" id="{73990D07-CAC6-0FC3-E513-558348643987}"/>
              </a:ext>
            </a:extLst>
          </p:cNvPr>
          <p:cNvSpPr>
            <a:spLocks noGrp="1"/>
          </p:cNvSpPr>
          <p:nvPr>
            <p:ph type="ctrTitle"/>
          </p:nvPr>
        </p:nvSpPr>
        <p:spPr>
          <a:xfrm>
            <a:off x="400536" y="168438"/>
            <a:ext cx="5695463" cy="1339468"/>
          </a:xfrm>
          <a:solidFill>
            <a:schemeClr val="bg1">
              <a:lumMod val="85000"/>
              <a:alpha val="58000"/>
            </a:schemeClr>
          </a:solidFill>
        </p:spPr>
        <p:txBody>
          <a:bodyPr>
            <a:normAutofit fontScale="90000"/>
          </a:bodyPr>
          <a:lstStyle/>
          <a:p>
            <a:r>
              <a:rPr lang="en-CA" sz="9600" dirty="0"/>
              <a:t>NetZero</a:t>
            </a:r>
            <a:r>
              <a:rPr lang="en-CA" dirty="0"/>
              <a:t> </a:t>
            </a:r>
          </a:p>
        </p:txBody>
      </p:sp>
      <p:sp>
        <p:nvSpPr>
          <p:cNvPr id="3" name="Subtitle 2">
            <a:extLst>
              <a:ext uri="{FF2B5EF4-FFF2-40B4-BE49-F238E27FC236}">
                <a16:creationId xmlns:a16="http://schemas.microsoft.com/office/drawing/2014/main" id="{8FDECE5A-89A1-1D60-6D62-B4D0370DC9F0}"/>
              </a:ext>
            </a:extLst>
          </p:cNvPr>
          <p:cNvSpPr>
            <a:spLocks noGrp="1"/>
          </p:cNvSpPr>
          <p:nvPr>
            <p:ph type="subTitle" idx="1"/>
          </p:nvPr>
        </p:nvSpPr>
        <p:spPr>
          <a:xfrm>
            <a:off x="389417" y="1507906"/>
            <a:ext cx="5706583" cy="534110"/>
          </a:xfrm>
          <a:solidFill>
            <a:schemeClr val="bg1">
              <a:lumMod val="85000"/>
              <a:alpha val="81000"/>
            </a:schemeClr>
          </a:solidFill>
        </p:spPr>
        <p:txBody>
          <a:bodyPr>
            <a:normAutofit lnSpcReduction="10000"/>
          </a:bodyPr>
          <a:lstStyle/>
          <a:p>
            <a:pPr algn="r"/>
            <a:r>
              <a:rPr lang="en-CA" sz="3200" dirty="0"/>
              <a:t>An Active Passive Endeavor</a:t>
            </a:r>
          </a:p>
        </p:txBody>
      </p:sp>
      <p:sp>
        <p:nvSpPr>
          <p:cNvPr id="4" name="Subtitle 2">
            <a:extLst>
              <a:ext uri="{FF2B5EF4-FFF2-40B4-BE49-F238E27FC236}">
                <a16:creationId xmlns:a16="http://schemas.microsoft.com/office/drawing/2014/main" id="{FCB84A14-A629-275C-FCCB-5BE2B6DB2727}"/>
              </a:ext>
            </a:extLst>
          </p:cNvPr>
          <p:cNvSpPr txBox="1">
            <a:spLocks/>
          </p:cNvSpPr>
          <p:nvPr/>
        </p:nvSpPr>
        <p:spPr>
          <a:xfrm>
            <a:off x="8518849" y="6112565"/>
            <a:ext cx="3470447" cy="534110"/>
          </a:xfrm>
          <a:prstGeom prst="rect">
            <a:avLst/>
          </a:prstGeom>
          <a:solidFill>
            <a:schemeClr val="bg1">
              <a:lumMod val="85000"/>
              <a:alpha val="81000"/>
            </a:schemeClr>
          </a:solidFill>
        </p:spPr>
        <p:txBody>
          <a:bodyPr vert="horz" lIns="91440" tIns="45720" rIns="91440" bIns="45720" rtlCol="0" anchor="t">
            <a:normAutofit lnSpcReduction="10000"/>
          </a:bodyPr>
          <a:lstStyle>
            <a:lvl1pPr marL="0" indent="0" algn="l" defTabSz="457200" rtl="0" eaLnBrk="1" latinLnBrk="0" hangingPunct="1">
              <a:spcBef>
                <a:spcPts val="1000"/>
              </a:spcBef>
              <a:spcAft>
                <a:spcPts val="0"/>
              </a:spcAft>
              <a:buClr>
                <a:schemeClr val="accent1"/>
              </a:buClr>
              <a:buFont typeface="Wingdings 3" charset="2"/>
              <a:buNone/>
              <a:defRPr sz="1800" kern="1200">
                <a:solidFill>
                  <a:schemeClr val="tx1">
                    <a:lumMod val="65000"/>
                    <a:lumOff val="35000"/>
                  </a:schemeClr>
                </a:solidFill>
                <a:latin typeface="+mn-lt"/>
                <a:ea typeface="+mn-ea"/>
                <a:cs typeface="+mn-cs"/>
              </a:defRPr>
            </a:lvl1pPr>
            <a:lvl2pPr marL="457200" indent="0" algn="ctr" defTabSz="457200" rtl="0" eaLnBrk="1" latinLnBrk="0" hangingPunct="1">
              <a:spcBef>
                <a:spcPts val="1000"/>
              </a:spcBef>
              <a:spcAft>
                <a:spcPts val="0"/>
              </a:spcAft>
              <a:buClr>
                <a:schemeClr val="accent1"/>
              </a:buClr>
              <a:buFont typeface="Wingdings 3" charset="2"/>
              <a:buNone/>
              <a:defRPr sz="1600" kern="1200">
                <a:solidFill>
                  <a:schemeClr val="tx1">
                    <a:tint val="75000"/>
                  </a:schemeClr>
                </a:solidFill>
                <a:latin typeface="+mn-lt"/>
                <a:ea typeface="+mn-ea"/>
                <a:cs typeface="+mn-cs"/>
              </a:defRPr>
            </a:lvl2pPr>
            <a:lvl3pPr marL="914400" indent="0" algn="ctr" defTabSz="457200" rtl="0" eaLnBrk="1" latinLnBrk="0" hangingPunct="1">
              <a:spcBef>
                <a:spcPts val="1000"/>
              </a:spcBef>
              <a:spcAft>
                <a:spcPts val="0"/>
              </a:spcAft>
              <a:buClr>
                <a:schemeClr val="accent1"/>
              </a:buClr>
              <a:buFont typeface="Wingdings 3" charset="2"/>
              <a:buNone/>
              <a:defRPr sz="1400" kern="1200">
                <a:solidFill>
                  <a:schemeClr val="tx1">
                    <a:tint val="75000"/>
                  </a:schemeClr>
                </a:solidFill>
                <a:latin typeface="+mn-lt"/>
                <a:ea typeface="+mn-ea"/>
                <a:cs typeface="+mn-cs"/>
              </a:defRPr>
            </a:lvl3pPr>
            <a:lvl4pPr marL="1371600" indent="0" algn="ctr" defTabSz="457200" rtl="0" eaLnBrk="1" latinLnBrk="0" hangingPunct="1">
              <a:spcBef>
                <a:spcPts val="1000"/>
              </a:spcBef>
              <a:spcAft>
                <a:spcPts val="0"/>
              </a:spcAft>
              <a:buClr>
                <a:schemeClr val="accent1"/>
              </a:buClr>
              <a:buFont typeface="Wingdings 3" charset="2"/>
              <a:buNone/>
              <a:defRPr sz="1200" kern="1200">
                <a:solidFill>
                  <a:schemeClr val="tx1">
                    <a:tint val="75000"/>
                  </a:schemeClr>
                </a:solidFill>
                <a:latin typeface="+mn-lt"/>
                <a:ea typeface="+mn-ea"/>
                <a:cs typeface="+mn-cs"/>
              </a:defRPr>
            </a:lvl4pPr>
            <a:lvl5pPr marL="1828800" indent="0" algn="ctr" defTabSz="457200" rtl="0" eaLnBrk="1" latinLnBrk="0" hangingPunct="1">
              <a:spcBef>
                <a:spcPts val="1000"/>
              </a:spcBef>
              <a:spcAft>
                <a:spcPts val="0"/>
              </a:spcAft>
              <a:buClr>
                <a:schemeClr val="accent1"/>
              </a:buClr>
              <a:buFont typeface="Wingdings 3" charset="2"/>
              <a:buNone/>
              <a:defRPr sz="1200" kern="1200">
                <a:solidFill>
                  <a:schemeClr val="tx1">
                    <a:tint val="75000"/>
                  </a:schemeClr>
                </a:solidFill>
                <a:latin typeface="+mn-lt"/>
                <a:ea typeface="+mn-ea"/>
                <a:cs typeface="+mn-cs"/>
              </a:defRPr>
            </a:lvl5pPr>
            <a:lvl6pPr marL="2286000" indent="0" algn="ctr" defTabSz="457200" rtl="0" eaLnBrk="1" latinLnBrk="0" hangingPunct="1">
              <a:spcBef>
                <a:spcPts val="1000"/>
              </a:spcBef>
              <a:spcAft>
                <a:spcPts val="0"/>
              </a:spcAft>
              <a:buClr>
                <a:schemeClr val="accent1"/>
              </a:buClr>
              <a:buFont typeface="Wingdings 3" charset="2"/>
              <a:buNone/>
              <a:defRPr sz="1200" kern="1200">
                <a:solidFill>
                  <a:schemeClr val="tx1">
                    <a:tint val="75000"/>
                  </a:schemeClr>
                </a:solidFill>
                <a:latin typeface="+mn-lt"/>
                <a:ea typeface="+mn-ea"/>
                <a:cs typeface="+mn-cs"/>
              </a:defRPr>
            </a:lvl6pPr>
            <a:lvl7pPr marL="2743200" indent="0" algn="ctr" defTabSz="457200" rtl="0" eaLnBrk="1" latinLnBrk="0" hangingPunct="1">
              <a:spcBef>
                <a:spcPts val="1000"/>
              </a:spcBef>
              <a:spcAft>
                <a:spcPts val="0"/>
              </a:spcAft>
              <a:buClr>
                <a:schemeClr val="accent1"/>
              </a:buClr>
              <a:buFont typeface="Wingdings 3" charset="2"/>
              <a:buNone/>
              <a:defRPr sz="1200" kern="1200">
                <a:solidFill>
                  <a:schemeClr val="tx1">
                    <a:tint val="75000"/>
                  </a:schemeClr>
                </a:solidFill>
                <a:latin typeface="+mn-lt"/>
                <a:ea typeface="+mn-ea"/>
                <a:cs typeface="+mn-cs"/>
              </a:defRPr>
            </a:lvl7pPr>
            <a:lvl8pPr marL="3200400" indent="0" algn="ctr" defTabSz="457200" rtl="0" eaLnBrk="1" latinLnBrk="0" hangingPunct="1">
              <a:spcBef>
                <a:spcPts val="1000"/>
              </a:spcBef>
              <a:spcAft>
                <a:spcPts val="0"/>
              </a:spcAft>
              <a:buClr>
                <a:schemeClr val="accent1"/>
              </a:buClr>
              <a:buFont typeface="Wingdings 3" charset="2"/>
              <a:buNone/>
              <a:defRPr sz="1200" kern="1200">
                <a:solidFill>
                  <a:schemeClr val="tx1">
                    <a:tint val="75000"/>
                  </a:schemeClr>
                </a:solidFill>
                <a:latin typeface="+mn-lt"/>
                <a:ea typeface="+mn-ea"/>
                <a:cs typeface="+mn-cs"/>
              </a:defRPr>
            </a:lvl8pPr>
            <a:lvl9pPr marL="3657600" indent="0" algn="ctr" defTabSz="457200" rtl="0" eaLnBrk="1" latinLnBrk="0" hangingPunct="1">
              <a:spcBef>
                <a:spcPts val="1000"/>
              </a:spcBef>
              <a:spcAft>
                <a:spcPts val="0"/>
              </a:spcAft>
              <a:buClr>
                <a:schemeClr val="accent1"/>
              </a:buClr>
              <a:buFont typeface="Wingdings 3" charset="2"/>
              <a:buNone/>
              <a:defRPr sz="1200" kern="1200">
                <a:solidFill>
                  <a:schemeClr val="tx1">
                    <a:tint val="75000"/>
                  </a:schemeClr>
                </a:solidFill>
                <a:latin typeface="+mn-lt"/>
                <a:ea typeface="+mn-ea"/>
                <a:cs typeface="+mn-cs"/>
              </a:defRPr>
            </a:lvl9pPr>
          </a:lstStyle>
          <a:p>
            <a:pPr algn="r"/>
            <a:r>
              <a:rPr lang="en-CA" sz="3200" dirty="0"/>
              <a:t>Jennifer Pekarek</a:t>
            </a:r>
          </a:p>
        </p:txBody>
      </p:sp>
      <p:pic>
        <p:nvPicPr>
          <p:cNvPr id="5" name="Recorded Sound">
            <a:hlinkClick r:id="" action="ppaction://media"/>
            <a:extLst>
              <a:ext uri="{FF2B5EF4-FFF2-40B4-BE49-F238E27FC236}">
                <a16:creationId xmlns:a16="http://schemas.microsoft.com/office/drawing/2014/main" id="{6262503A-A5B3-56F0-F15F-2A095D650595}"/>
              </a:ext>
            </a:extLst>
          </p:cNvPr>
          <p:cNvPicPr>
            <a:picLocks noChangeAspect="1"/>
          </p:cNvPicPr>
          <p:nvPr>
            <a:audioFile r:link="rId2"/>
            <p:extLst>
              <p:ext uri="{DAA4B4D4-6D71-4841-9C94-3DE7FCFB9230}">
                <p14:media xmlns:p14="http://schemas.microsoft.com/office/powerpoint/2010/main" r:embed="rId1"/>
              </p:ext>
            </p:extLst>
          </p:nvPr>
        </p:nvPicPr>
        <p:blipFill>
          <a:blip r:embed="rId5"/>
          <a:stretch>
            <a:fillRect/>
          </a:stretch>
        </p:blipFill>
        <p:spPr>
          <a:xfrm>
            <a:off x="11393909" y="234652"/>
            <a:ext cx="487363" cy="487363"/>
          </a:xfrm>
          <a:prstGeom prst="rect">
            <a:avLst/>
          </a:prstGeom>
        </p:spPr>
      </p:pic>
    </p:spTree>
    <p:extLst>
      <p:ext uri="{BB962C8B-B14F-4D97-AF65-F5344CB8AC3E}">
        <p14:creationId xmlns:p14="http://schemas.microsoft.com/office/powerpoint/2010/main" val="3734901020"/>
      </p:ext>
    </p:extLst>
  </p:cSld>
  <p:clrMapOvr>
    <a:masterClrMapping/>
  </p:clrMapOvr>
  <mc:AlternateContent xmlns:mc="http://schemas.openxmlformats.org/markup-compatibility/2006">
    <mc:Choice xmlns:p14="http://schemas.microsoft.com/office/powerpoint/2010/main" Requires="p14">
      <p:transition spd="slow" p14:dur="2000" advTm="12845"/>
    </mc:Choice>
    <mc:Fallback>
      <p:transition spd="slow" advTm="12845"/>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afterEffect">
                                  <p:stCondLst>
                                    <p:cond delay="0"/>
                                  </p:stCondLst>
                                  <p:childTnLst>
                                    <p:cmd type="call" cmd="playFrom(0.0)">
                                      <p:cBhvr>
                                        <p:cTn id="6" dur="12845" fill="hold"/>
                                        <p:tgtEl>
                                          <p:spTgt spid="5"/>
                                        </p:tgtEl>
                                      </p:cBhvr>
                                    </p:cmd>
                                  </p:childTnLst>
                                </p:cTn>
                              </p:par>
                            </p:childTnLst>
                          </p:cTn>
                        </p:par>
                      </p:childTnLst>
                    </p:cTn>
                  </p:par>
                </p:childTnLst>
              </p:cTn>
              <p:prevCondLst>
                <p:cond evt="onPrev" delay="0">
                  <p:tgtEl>
                    <p:sldTgt/>
                  </p:tgtEl>
                </p:cond>
              </p:prevCondLst>
              <p:nextCondLst>
                <p:cond evt="onNext" delay="0">
                  <p:tgtEl>
                    <p:sldTgt/>
                  </p:tgtEl>
                </p:cond>
              </p:nextCondLst>
            </p:seq>
            <p:audio>
              <p:cMediaNode vol="80000">
                <p:cTn id="7" fill="hold" display="0">
                  <p:stCondLst>
                    <p:cond delay="indefinite"/>
                  </p:stCondLst>
                  <p:endCondLst>
                    <p:cond evt="onStopAudio" delay="0">
                      <p:tgtEl>
                        <p:sldTgt/>
                      </p:tgtEl>
                    </p:cond>
                  </p:endCondLst>
                </p:cTn>
                <p:tgtEl>
                  <p:spTgt spid="5"/>
                </p:tgtEl>
              </p:cMediaNode>
            </p:audio>
          </p:childTnLst>
        </p:cTn>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80A931C-1048-0985-F798-DD3B7CC1DC02}"/>
              </a:ext>
            </a:extLst>
          </p:cNvPr>
          <p:cNvSpPr>
            <a:spLocks noGrp="1"/>
          </p:cNvSpPr>
          <p:nvPr>
            <p:ph type="title"/>
          </p:nvPr>
        </p:nvSpPr>
        <p:spPr>
          <a:xfrm>
            <a:off x="1893128" y="642769"/>
            <a:ext cx="8911687" cy="1280890"/>
          </a:xfrm>
        </p:spPr>
        <p:txBody>
          <a:bodyPr/>
          <a:lstStyle/>
          <a:p>
            <a:r>
              <a:rPr lang="en-CA" dirty="0"/>
              <a:t>Table of Contents</a:t>
            </a:r>
          </a:p>
        </p:txBody>
      </p:sp>
      <p:sp>
        <p:nvSpPr>
          <p:cNvPr id="9" name="TextBox 8">
            <a:extLst>
              <a:ext uri="{FF2B5EF4-FFF2-40B4-BE49-F238E27FC236}">
                <a16:creationId xmlns:a16="http://schemas.microsoft.com/office/drawing/2014/main" id="{66D576BB-B58F-43F1-FE4A-29172B593779}"/>
              </a:ext>
            </a:extLst>
          </p:cNvPr>
          <p:cNvSpPr txBox="1"/>
          <p:nvPr/>
        </p:nvSpPr>
        <p:spPr>
          <a:xfrm>
            <a:off x="2602257" y="1423179"/>
            <a:ext cx="8911686" cy="6001643"/>
          </a:xfrm>
          <a:prstGeom prst="rect">
            <a:avLst/>
          </a:prstGeom>
          <a:noFill/>
        </p:spPr>
        <p:txBody>
          <a:bodyPr wrap="square">
            <a:spAutoFit/>
          </a:bodyPr>
          <a:lstStyle/>
          <a:p>
            <a:pPr algn="r"/>
            <a:r>
              <a:rPr lang="en-CA" sz="2400" dirty="0"/>
              <a:t>A New Standard ……………………………………………….3-4</a:t>
            </a:r>
          </a:p>
          <a:p>
            <a:pPr algn="r"/>
            <a:endParaRPr lang="en-CA" sz="2400" dirty="0"/>
          </a:p>
          <a:p>
            <a:pPr algn="r"/>
            <a:r>
              <a:rPr lang="en-CA" sz="2400" dirty="0"/>
              <a:t>Ten steps to Net-Zero…………………………………….………5</a:t>
            </a:r>
          </a:p>
          <a:p>
            <a:pPr algn="r"/>
            <a:endParaRPr lang="en-CA" sz="2400" dirty="0"/>
          </a:p>
          <a:p>
            <a:pPr algn="r"/>
            <a:r>
              <a:rPr lang="en-CA" sz="2400" dirty="0"/>
              <a:t>The Heart of Net-Zero…………………………………………….6</a:t>
            </a:r>
          </a:p>
          <a:p>
            <a:pPr algn="r"/>
            <a:endParaRPr lang="en-CA" sz="2400" dirty="0"/>
          </a:p>
          <a:p>
            <a:pPr algn="r"/>
            <a:r>
              <a:rPr lang="en-CA" sz="2400" dirty="0"/>
              <a:t>Passive Design Strategies……………………………………7-14</a:t>
            </a:r>
          </a:p>
          <a:p>
            <a:pPr algn="r"/>
            <a:endParaRPr lang="en-CA" sz="2400" dirty="0"/>
          </a:p>
          <a:p>
            <a:pPr algn="r"/>
            <a:r>
              <a:rPr lang="en-CA" sz="2400" dirty="0"/>
              <a:t>Active Design Strategies……………………………………15-21</a:t>
            </a:r>
          </a:p>
          <a:p>
            <a:pPr algn="r"/>
            <a:endParaRPr lang="en-CA" sz="2400" dirty="0"/>
          </a:p>
          <a:p>
            <a:pPr algn="r"/>
            <a:r>
              <a:rPr lang="en-CA" sz="2400" dirty="0"/>
              <a:t>Summary…………………………………………………………..22</a:t>
            </a:r>
          </a:p>
          <a:p>
            <a:pPr algn="r"/>
            <a:endParaRPr lang="en-CA" sz="2400" dirty="0"/>
          </a:p>
          <a:p>
            <a:pPr algn="r"/>
            <a:r>
              <a:rPr lang="en-CA" sz="2400" dirty="0"/>
              <a:t>References………………………………………………………...23</a:t>
            </a:r>
          </a:p>
          <a:p>
            <a:endParaRPr lang="en-CA" sz="2400" dirty="0"/>
          </a:p>
          <a:p>
            <a:endParaRPr lang="en-CA" sz="2400" dirty="0"/>
          </a:p>
          <a:p>
            <a:endParaRPr lang="en-CA" sz="2400" dirty="0"/>
          </a:p>
        </p:txBody>
      </p:sp>
    </p:spTree>
    <p:extLst>
      <p:ext uri="{BB962C8B-B14F-4D97-AF65-F5344CB8AC3E}">
        <p14:creationId xmlns:p14="http://schemas.microsoft.com/office/powerpoint/2010/main" val="3279948578"/>
      </p:ext>
    </p:extLst>
  </p:cSld>
  <p:clrMapOvr>
    <a:masterClrMapping/>
  </p:clrMapOvr>
  <mc:AlternateContent xmlns:mc="http://schemas.openxmlformats.org/markup-compatibility/2006" xmlns:p14="http://schemas.microsoft.com/office/powerpoint/2010/main">
    <mc:Choice Requires="p14">
      <p:transition spd="slow" p14:dur="800">
        <p:circle/>
      </p:transition>
    </mc:Choice>
    <mc:Fallback xmlns="">
      <p:transition spd="slow">
        <p:circle/>
      </p:transition>
    </mc:Fallback>
  </mc:AlternateContent>
</p:sld>
</file>

<file path=ppt/slides/slide3.xml><?xml version="1.0" encoding="utf-8"?>
<p:sld xmlns:a="http://schemas.openxmlformats.org/drawingml/2006/main" xmlns:r="http://schemas.openxmlformats.org/officeDocument/2006/relationships" xmlns:p="http://schemas.openxmlformats.org/presentationml/2006/main">
  <p:cSld>
    <p:bg>
      <p:bgPr>
        <a:gradFill rotWithShape="1">
          <a:gsLst>
            <a:gs pos="0">
              <a:schemeClr val="bg2">
                <a:tint val="90000"/>
                <a:lumMod val="120000"/>
              </a:schemeClr>
            </a:gs>
            <a:gs pos="100000">
              <a:schemeClr val="bg2">
                <a:shade val="98000"/>
                <a:satMod val="120000"/>
                <a:lumMod val="98000"/>
              </a:schemeClr>
            </a:gs>
          </a:gsLst>
          <a:lin ang="5400000" scaled="0"/>
        </a:gradFill>
        <a:effectLst/>
      </p:bgPr>
    </p:bg>
    <p:spTree>
      <p:nvGrpSpPr>
        <p:cNvPr id="1" name=""/>
        <p:cNvGrpSpPr/>
        <p:nvPr/>
      </p:nvGrpSpPr>
      <p:grpSpPr>
        <a:xfrm>
          <a:off x="0" y="0"/>
          <a:ext cx="0" cy="0"/>
          <a:chOff x="0" y="0"/>
          <a:chExt cx="0" cy="0"/>
        </a:xfrm>
      </p:grpSpPr>
      <p:grpSp>
        <p:nvGrpSpPr>
          <p:cNvPr id="10316" name="Group 10315">
            <a:extLst>
              <a:ext uri="{FF2B5EF4-FFF2-40B4-BE49-F238E27FC236}">
                <a16:creationId xmlns:a16="http://schemas.microsoft.com/office/drawing/2014/main" id="{F27737A0-D7E0-4415-8E90-FD4F69E76C19}"/>
              </a:ext>
              <a:ext uri="{C183D7F6-B498-43B3-948B-1728B52AA6E4}">
                <adec:decorative xmlns:adec="http://schemas.microsoft.com/office/drawing/2017/decorative" val="1"/>
              </a:ext>
            </a:extLst>
          </p:cNvPr>
          <p:cNvGrpSpPr>
            <a:grpSpLocks noGrp="1" noUngrp="1" noRot="1" noChangeAspect="1" noMove="1" noResize="1"/>
          </p:cNvGrpSpPr>
          <p:nvPr>
            <p:extLst>
              <p:ext uri="{386F3935-93C4-4BCD-93E2-E3B085C9AB24}">
                <p16:designElem xmlns:p16="http://schemas.microsoft.com/office/powerpoint/2015/main" val="1"/>
              </p:ext>
            </p:extLst>
          </p:nvPr>
        </p:nvGrpSpPr>
        <p:grpSpPr>
          <a:xfrm>
            <a:off x="9" y="228600"/>
            <a:ext cx="2851523" cy="6638625"/>
            <a:chOff x="2487613" y="285750"/>
            <a:chExt cx="2428875" cy="5654676"/>
          </a:xfrm>
        </p:grpSpPr>
        <p:sp>
          <p:nvSpPr>
            <p:cNvPr id="10317" name="Freeform 11">
              <a:extLst>
                <a:ext uri="{FF2B5EF4-FFF2-40B4-BE49-F238E27FC236}">
                  <a16:creationId xmlns:a16="http://schemas.microsoft.com/office/drawing/2014/main" id="{506CE375-B39D-4C51-A858-F4A383311088}"/>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auto">
            <a:xfrm>
              <a:off x="2487613" y="2284413"/>
              <a:ext cx="85725" cy="533400"/>
            </a:xfrm>
            <a:custGeom>
              <a:avLst/>
              <a:gdLst/>
              <a:ahLst/>
              <a:cxnLst/>
              <a:rect l="0" t="0" r="r" b="b"/>
              <a:pathLst>
                <a:path w="22" h="136">
                  <a:moveTo>
                    <a:pt x="22" y="136"/>
                  </a:moveTo>
                  <a:cubicBezTo>
                    <a:pt x="20" y="117"/>
                    <a:pt x="19" y="99"/>
                    <a:pt x="17" y="80"/>
                  </a:cubicBezTo>
                  <a:cubicBezTo>
                    <a:pt x="11" y="54"/>
                    <a:pt x="6" y="27"/>
                    <a:pt x="0" y="0"/>
                  </a:cubicBezTo>
                  <a:cubicBezTo>
                    <a:pt x="0" y="35"/>
                    <a:pt x="0" y="35"/>
                    <a:pt x="0" y="35"/>
                  </a:cubicBezTo>
                  <a:cubicBezTo>
                    <a:pt x="6" y="64"/>
                    <a:pt x="13" y="94"/>
                    <a:pt x="20" y="124"/>
                  </a:cubicBezTo>
                  <a:cubicBezTo>
                    <a:pt x="20" y="128"/>
                    <a:pt x="21" y="132"/>
                    <a:pt x="22" y="136"/>
                  </a:cubicBezTo>
                  <a:close/>
                </a:path>
              </a:pathLst>
            </a:custGeom>
            <a:solidFill>
              <a:schemeClr val="tx2">
                <a:alpha val="20000"/>
              </a:schemeClr>
            </a:solidFill>
            <a:ln>
              <a:noFill/>
            </a:ln>
          </p:spPr>
          <p:txBody>
            <a:bodyPr/>
            <a:lstStyle/>
            <a:p>
              <a:endParaRPr lang="en-CA"/>
            </a:p>
          </p:txBody>
        </p:sp>
        <p:sp>
          <p:nvSpPr>
            <p:cNvPr id="10318" name="Freeform 12">
              <a:extLst>
                <a:ext uri="{FF2B5EF4-FFF2-40B4-BE49-F238E27FC236}">
                  <a16:creationId xmlns:a16="http://schemas.microsoft.com/office/drawing/2014/main" id="{64EA8B46-395C-41F6-BE09-548B1080986C}"/>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auto">
            <a:xfrm>
              <a:off x="2597151" y="2779713"/>
              <a:ext cx="550863" cy="1978025"/>
            </a:xfrm>
            <a:custGeom>
              <a:avLst/>
              <a:gdLst/>
              <a:ahLst/>
              <a:cxnLst/>
              <a:rect l="0" t="0" r="r" b="b"/>
              <a:pathLst>
                <a:path w="140" h="504">
                  <a:moveTo>
                    <a:pt x="86" y="350"/>
                  </a:moveTo>
                  <a:cubicBezTo>
                    <a:pt x="103" y="402"/>
                    <a:pt x="120" y="453"/>
                    <a:pt x="139" y="504"/>
                  </a:cubicBezTo>
                  <a:cubicBezTo>
                    <a:pt x="139" y="495"/>
                    <a:pt x="139" y="487"/>
                    <a:pt x="140" y="478"/>
                  </a:cubicBezTo>
                  <a:cubicBezTo>
                    <a:pt x="124" y="435"/>
                    <a:pt x="109" y="391"/>
                    <a:pt x="95" y="347"/>
                  </a:cubicBezTo>
                  <a:cubicBezTo>
                    <a:pt x="58" y="233"/>
                    <a:pt x="27" y="117"/>
                    <a:pt x="0" y="0"/>
                  </a:cubicBezTo>
                  <a:cubicBezTo>
                    <a:pt x="2" y="20"/>
                    <a:pt x="4" y="41"/>
                    <a:pt x="6" y="61"/>
                  </a:cubicBezTo>
                  <a:cubicBezTo>
                    <a:pt x="30" y="158"/>
                    <a:pt x="56" y="255"/>
                    <a:pt x="86" y="350"/>
                  </a:cubicBezTo>
                  <a:close/>
                </a:path>
              </a:pathLst>
            </a:custGeom>
            <a:solidFill>
              <a:schemeClr val="tx2">
                <a:alpha val="20000"/>
              </a:schemeClr>
            </a:solidFill>
            <a:ln>
              <a:noFill/>
            </a:ln>
          </p:spPr>
          <p:txBody>
            <a:bodyPr/>
            <a:lstStyle/>
            <a:p>
              <a:endParaRPr lang="en-CA"/>
            </a:p>
          </p:txBody>
        </p:sp>
        <p:sp>
          <p:nvSpPr>
            <p:cNvPr id="10319" name="Freeform 13">
              <a:extLst>
                <a:ext uri="{FF2B5EF4-FFF2-40B4-BE49-F238E27FC236}">
                  <a16:creationId xmlns:a16="http://schemas.microsoft.com/office/drawing/2014/main" id="{BC7EDC6D-8B00-48D9-B8FD-9B5285FBCE02}"/>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auto">
            <a:xfrm>
              <a:off x="3175001" y="4730750"/>
              <a:ext cx="519113" cy="1209675"/>
            </a:xfrm>
            <a:custGeom>
              <a:avLst/>
              <a:gdLst/>
              <a:ahLst/>
              <a:cxnLst/>
              <a:rect l="0" t="0" r="r" b="b"/>
              <a:pathLst>
                <a:path w="132" h="308">
                  <a:moveTo>
                    <a:pt x="8" y="22"/>
                  </a:moveTo>
                  <a:cubicBezTo>
                    <a:pt x="5" y="15"/>
                    <a:pt x="2" y="8"/>
                    <a:pt x="0" y="0"/>
                  </a:cubicBezTo>
                  <a:cubicBezTo>
                    <a:pt x="0" y="10"/>
                    <a:pt x="0" y="19"/>
                    <a:pt x="0" y="29"/>
                  </a:cubicBezTo>
                  <a:cubicBezTo>
                    <a:pt x="21" y="85"/>
                    <a:pt x="44" y="140"/>
                    <a:pt x="68" y="194"/>
                  </a:cubicBezTo>
                  <a:cubicBezTo>
                    <a:pt x="85" y="232"/>
                    <a:pt x="104" y="270"/>
                    <a:pt x="123" y="308"/>
                  </a:cubicBezTo>
                  <a:cubicBezTo>
                    <a:pt x="132" y="308"/>
                    <a:pt x="132" y="308"/>
                    <a:pt x="132" y="308"/>
                  </a:cubicBezTo>
                  <a:cubicBezTo>
                    <a:pt x="113" y="269"/>
                    <a:pt x="94" y="230"/>
                    <a:pt x="77" y="190"/>
                  </a:cubicBezTo>
                  <a:cubicBezTo>
                    <a:pt x="52" y="135"/>
                    <a:pt x="29" y="79"/>
                    <a:pt x="8" y="22"/>
                  </a:cubicBezTo>
                  <a:close/>
                </a:path>
              </a:pathLst>
            </a:custGeom>
            <a:solidFill>
              <a:schemeClr val="tx2">
                <a:alpha val="20000"/>
              </a:schemeClr>
            </a:solidFill>
            <a:ln>
              <a:noFill/>
            </a:ln>
          </p:spPr>
          <p:txBody>
            <a:bodyPr/>
            <a:lstStyle/>
            <a:p>
              <a:endParaRPr lang="en-CA"/>
            </a:p>
          </p:txBody>
        </p:sp>
        <p:sp>
          <p:nvSpPr>
            <p:cNvPr id="10320" name="Freeform 14">
              <a:extLst>
                <a:ext uri="{FF2B5EF4-FFF2-40B4-BE49-F238E27FC236}">
                  <a16:creationId xmlns:a16="http://schemas.microsoft.com/office/drawing/2014/main" id="{DE4BD3C3-5C1B-4305-BFA1-9054820BDDA9}"/>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auto">
            <a:xfrm>
              <a:off x="3305176" y="5630863"/>
              <a:ext cx="146050" cy="309563"/>
            </a:xfrm>
            <a:custGeom>
              <a:avLst/>
              <a:gdLst/>
              <a:ahLst/>
              <a:cxnLst/>
              <a:rect l="0" t="0" r="r" b="b"/>
              <a:pathLst>
                <a:path w="37" h="79">
                  <a:moveTo>
                    <a:pt x="28" y="79"/>
                  </a:moveTo>
                  <a:cubicBezTo>
                    <a:pt x="37" y="79"/>
                    <a:pt x="37" y="79"/>
                    <a:pt x="37" y="79"/>
                  </a:cubicBezTo>
                  <a:cubicBezTo>
                    <a:pt x="24" y="53"/>
                    <a:pt x="12" y="27"/>
                    <a:pt x="0" y="0"/>
                  </a:cubicBezTo>
                  <a:cubicBezTo>
                    <a:pt x="8" y="27"/>
                    <a:pt x="17" y="53"/>
                    <a:pt x="28" y="79"/>
                  </a:cubicBezTo>
                  <a:close/>
                </a:path>
              </a:pathLst>
            </a:custGeom>
            <a:solidFill>
              <a:schemeClr val="tx2">
                <a:alpha val="20000"/>
              </a:schemeClr>
            </a:solidFill>
            <a:ln>
              <a:noFill/>
            </a:ln>
          </p:spPr>
          <p:txBody>
            <a:bodyPr/>
            <a:lstStyle/>
            <a:p>
              <a:endParaRPr lang="en-CA"/>
            </a:p>
          </p:txBody>
        </p:sp>
        <p:sp>
          <p:nvSpPr>
            <p:cNvPr id="10321" name="Freeform 15">
              <a:extLst>
                <a:ext uri="{FF2B5EF4-FFF2-40B4-BE49-F238E27FC236}">
                  <a16:creationId xmlns:a16="http://schemas.microsoft.com/office/drawing/2014/main" id="{4635ED79-E821-4CFD-9F97-D6137E5DCAC0}"/>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auto">
            <a:xfrm>
              <a:off x="2573338" y="2817813"/>
              <a:ext cx="700088" cy="2835275"/>
            </a:xfrm>
            <a:custGeom>
              <a:avLst/>
              <a:gdLst/>
              <a:ahLst/>
              <a:cxnLst/>
              <a:rect l="0" t="0" r="r" b="b"/>
              <a:pathLst>
                <a:path w="178" h="722">
                  <a:moveTo>
                    <a:pt x="162" y="660"/>
                  </a:moveTo>
                  <a:cubicBezTo>
                    <a:pt x="145" y="618"/>
                    <a:pt x="130" y="576"/>
                    <a:pt x="116" y="534"/>
                  </a:cubicBezTo>
                  <a:cubicBezTo>
                    <a:pt x="84" y="437"/>
                    <a:pt x="59" y="337"/>
                    <a:pt x="40" y="236"/>
                  </a:cubicBezTo>
                  <a:cubicBezTo>
                    <a:pt x="29" y="175"/>
                    <a:pt x="20" y="113"/>
                    <a:pt x="12" y="51"/>
                  </a:cubicBezTo>
                  <a:cubicBezTo>
                    <a:pt x="8" y="34"/>
                    <a:pt x="4" y="17"/>
                    <a:pt x="0" y="0"/>
                  </a:cubicBezTo>
                  <a:cubicBezTo>
                    <a:pt x="8" y="79"/>
                    <a:pt x="19" y="159"/>
                    <a:pt x="33" y="237"/>
                  </a:cubicBezTo>
                  <a:cubicBezTo>
                    <a:pt x="51" y="339"/>
                    <a:pt x="76" y="439"/>
                    <a:pt x="107" y="537"/>
                  </a:cubicBezTo>
                  <a:cubicBezTo>
                    <a:pt x="123" y="586"/>
                    <a:pt x="141" y="634"/>
                    <a:pt x="160" y="681"/>
                  </a:cubicBezTo>
                  <a:cubicBezTo>
                    <a:pt x="166" y="695"/>
                    <a:pt x="172" y="708"/>
                    <a:pt x="178" y="722"/>
                  </a:cubicBezTo>
                  <a:cubicBezTo>
                    <a:pt x="176" y="717"/>
                    <a:pt x="175" y="713"/>
                    <a:pt x="174" y="708"/>
                  </a:cubicBezTo>
                  <a:cubicBezTo>
                    <a:pt x="169" y="692"/>
                    <a:pt x="165" y="676"/>
                    <a:pt x="162" y="660"/>
                  </a:cubicBezTo>
                  <a:close/>
                </a:path>
              </a:pathLst>
            </a:custGeom>
            <a:solidFill>
              <a:schemeClr val="tx2">
                <a:alpha val="20000"/>
              </a:schemeClr>
            </a:solidFill>
            <a:ln>
              <a:noFill/>
            </a:ln>
          </p:spPr>
          <p:txBody>
            <a:bodyPr/>
            <a:lstStyle/>
            <a:p>
              <a:endParaRPr lang="en-CA"/>
            </a:p>
          </p:txBody>
        </p:sp>
        <p:sp>
          <p:nvSpPr>
            <p:cNvPr id="10322" name="Freeform 16">
              <a:extLst>
                <a:ext uri="{FF2B5EF4-FFF2-40B4-BE49-F238E27FC236}">
                  <a16:creationId xmlns:a16="http://schemas.microsoft.com/office/drawing/2014/main" id="{92FD5F9A-0D1B-4304-AC95-EA6A4E70E45F}"/>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auto">
            <a:xfrm>
              <a:off x="2506663" y="285750"/>
              <a:ext cx="90488" cy="2493963"/>
            </a:xfrm>
            <a:custGeom>
              <a:avLst/>
              <a:gdLst/>
              <a:ahLst/>
              <a:cxnLst/>
              <a:rect l="0" t="0" r="r" b="b"/>
              <a:pathLst>
                <a:path w="23" h="635">
                  <a:moveTo>
                    <a:pt x="11" y="577"/>
                  </a:moveTo>
                  <a:cubicBezTo>
                    <a:pt x="12" y="581"/>
                    <a:pt x="12" y="585"/>
                    <a:pt x="12" y="589"/>
                  </a:cubicBezTo>
                  <a:cubicBezTo>
                    <a:pt x="15" y="603"/>
                    <a:pt x="19" y="617"/>
                    <a:pt x="22" y="632"/>
                  </a:cubicBezTo>
                  <a:cubicBezTo>
                    <a:pt x="22" y="633"/>
                    <a:pt x="22" y="634"/>
                    <a:pt x="23" y="635"/>
                  </a:cubicBezTo>
                  <a:cubicBezTo>
                    <a:pt x="21" y="615"/>
                    <a:pt x="19" y="596"/>
                    <a:pt x="17" y="576"/>
                  </a:cubicBezTo>
                  <a:cubicBezTo>
                    <a:pt x="9" y="474"/>
                    <a:pt x="5" y="372"/>
                    <a:pt x="5" y="269"/>
                  </a:cubicBezTo>
                  <a:cubicBezTo>
                    <a:pt x="6" y="179"/>
                    <a:pt x="9" y="90"/>
                    <a:pt x="15" y="0"/>
                  </a:cubicBezTo>
                  <a:cubicBezTo>
                    <a:pt x="12" y="0"/>
                    <a:pt x="12" y="0"/>
                    <a:pt x="12" y="0"/>
                  </a:cubicBezTo>
                  <a:cubicBezTo>
                    <a:pt x="5" y="89"/>
                    <a:pt x="2" y="179"/>
                    <a:pt x="1" y="269"/>
                  </a:cubicBezTo>
                  <a:cubicBezTo>
                    <a:pt x="0" y="372"/>
                    <a:pt x="3" y="474"/>
                    <a:pt x="11" y="577"/>
                  </a:cubicBezTo>
                  <a:close/>
                </a:path>
              </a:pathLst>
            </a:custGeom>
            <a:solidFill>
              <a:schemeClr val="tx2">
                <a:alpha val="20000"/>
              </a:schemeClr>
            </a:solidFill>
            <a:ln>
              <a:noFill/>
            </a:ln>
          </p:spPr>
          <p:txBody>
            <a:bodyPr/>
            <a:lstStyle/>
            <a:p>
              <a:endParaRPr lang="en-CA"/>
            </a:p>
          </p:txBody>
        </p:sp>
        <p:sp>
          <p:nvSpPr>
            <p:cNvPr id="10323" name="Freeform 17">
              <a:extLst>
                <a:ext uri="{FF2B5EF4-FFF2-40B4-BE49-F238E27FC236}">
                  <a16:creationId xmlns:a16="http://schemas.microsoft.com/office/drawing/2014/main" id="{E9BB96F9-6F99-413C-909E-6FCF017C13FB}"/>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auto">
            <a:xfrm>
              <a:off x="2554288" y="2598738"/>
              <a:ext cx="66675" cy="420688"/>
            </a:xfrm>
            <a:custGeom>
              <a:avLst/>
              <a:gdLst/>
              <a:ahLst/>
              <a:cxnLst/>
              <a:rect l="0" t="0" r="r" b="b"/>
              <a:pathLst>
                <a:path w="17" h="107">
                  <a:moveTo>
                    <a:pt x="0" y="0"/>
                  </a:moveTo>
                  <a:cubicBezTo>
                    <a:pt x="2" y="19"/>
                    <a:pt x="3" y="37"/>
                    <a:pt x="5" y="56"/>
                  </a:cubicBezTo>
                  <a:cubicBezTo>
                    <a:pt x="9" y="73"/>
                    <a:pt x="13" y="90"/>
                    <a:pt x="17" y="107"/>
                  </a:cubicBezTo>
                  <a:cubicBezTo>
                    <a:pt x="15" y="87"/>
                    <a:pt x="13" y="66"/>
                    <a:pt x="11" y="46"/>
                  </a:cubicBezTo>
                  <a:cubicBezTo>
                    <a:pt x="10" y="45"/>
                    <a:pt x="10" y="44"/>
                    <a:pt x="10" y="43"/>
                  </a:cubicBezTo>
                  <a:cubicBezTo>
                    <a:pt x="7" y="28"/>
                    <a:pt x="3" y="14"/>
                    <a:pt x="0" y="0"/>
                  </a:cubicBezTo>
                  <a:close/>
                </a:path>
              </a:pathLst>
            </a:custGeom>
            <a:solidFill>
              <a:schemeClr val="tx2">
                <a:alpha val="20000"/>
              </a:schemeClr>
            </a:solidFill>
            <a:ln>
              <a:noFill/>
            </a:ln>
          </p:spPr>
          <p:txBody>
            <a:bodyPr/>
            <a:lstStyle/>
            <a:p>
              <a:endParaRPr lang="en-CA"/>
            </a:p>
          </p:txBody>
        </p:sp>
        <p:sp>
          <p:nvSpPr>
            <p:cNvPr id="10324" name="Freeform 18">
              <a:extLst>
                <a:ext uri="{FF2B5EF4-FFF2-40B4-BE49-F238E27FC236}">
                  <a16:creationId xmlns:a16="http://schemas.microsoft.com/office/drawing/2014/main" id="{1CCAEE3F-DFD6-4F56-91DF-94C715261B52}"/>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auto">
            <a:xfrm>
              <a:off x="3143251" y="4757738"/>
              <a:ext cx="161925" cy="873125"/>
            </a:xfrm>
            <a:custGeom>
              <a:avLst/>
              <a:gdLst/>
              <a:ahLst/>
              <a:cxnLst/>
              <a:rect l="0" t="0" r="r" b="b"/>
              <a:pathLst>
                <a:path w="41" h="222">
                  <a:moveTo>
                    <a:pt x="0" y="0"/>
                  </a:moveTo>
                  <a:cubicBezTo>
                    <a:pt x="0" y="31"/>
                    <a:pt x="2" y="62"/>
                    <a:pt x="5" y="93"/>
                  </a:cubicBezTo>
                  <a:cubicBezTo>
                    <a:pt x="8" y="117"/>
                    <a:pt x="12" y="142"/>
                    <a:pt x="17" y="166"/>
                  </a:cubicBezTo>
                  <a:cubicBezTo>
                    <a:pt x="19" y="172"/>
                    <a:pt x="22" y="178"/>
                    <a:pt x="24" y="184"/>
                  </a:cubicBezTo>
                  <a:cubicBezTo>
                    <a:pt x="30" y="197"/>
                    <a:pt x="35" y="209"/>
                    <a:pt x="41" y="222"/>
                  </a:cubicBezTo>
                  <a:cubicBezTo>
                    <a:pt x="40" y="219"/>
                    <a:pt x="39" y="215"/>
                    <a:pt x="38" y="212"/>
                  </a:cubicBezTo>
                  <a:cubicBezTo>
                    <a:pt x="26" y="172"/>
                    <a:pt x="18" y="132"/>
                    <a:pt x="13" y="92"/>
                  </a:cubicBezTo>
                  <a:cubicBezTo>
                    <a:pt x="11" y="68"/>
                    <a:pt x="9" y="45"/>
                    <a:pt x="8" y="22"/>
                  </a:cubicBezTo>
                  <a:cubicBezTo>
                    <a:pt x="8" y="21"/>
                    <a:pt x="7" y="20"/>
                    <a:pt x="7" y="18"/>
                  </a:cubicBezTo>
                  <a:cubicBezTo>
                    <a:pt x="5" y="12"/>
                    <a:pt x="2" y="6"/>
                    <a:pt x="0" y="0"/>
                  </a:cubicBezTo>
                  <a:close/>
                </a:path>
              </a:pathLst>
            </a:custGeom>
            <a:solidFill>
              <a:schemeClr val="tx2">
                <a:alpha val="20000"/>
              </a:schemeClr>
            </a:solidFill>
            <a:ln>
              <a:noFill/>
            </a:ln>
          </p:spPr>
          <p:txBody>
            <a:bodyPr/>
            <a:lstStyle/>
            <a:p>
              <a:endParaRPr lang="en-CA"/>
            </a:p>
          </p:txBody>
        </p:sp>
        <p:sp>
          <p:nvSpPr>
            <p:cNvPr id="10325" name="Freeform 19">
              <a:extLst>
                <a:ext uri="{FF2B5EF4-FFF2-40B4-BE49-F238E27FC236}">
                  <a16:creationId xmlns:a16="http://schemas.microsoft.com/office/drawing/2014/main" id="{A9965128-6557-433B-B75B-BDF30731111E}"/>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auto">
            <a:xfrm>
              <a:off x="3148013" y="1282700"/>
              <a:ext cx="1768475" cy="3448050"/>
            </a:xfrm>
            <a:custGeom>
              <a:avLst/>
              <a:gdLst/>
              <a:ahLst/>
              <a:cxnLst/>
              <a:rect l="0" t="0" r="r" b="b"/>
              <a:pathLst>
                <a:path w="450" h="878">
                  <a:moveTo>
                    <a:pt x="7" y="854"/>
                  </a:moveTo>
                  <a:cubicBezTo>
                    <a:pt x="10" y="772"/>
                    <a:pt x="26" y="691"/>
                    <a:pt x="50" y="613"/>
                  </a:cubicBezTo>
                  <a:cubicBezTo>
                    <a:pt x="75" y="535"/>
                    <a:pt x="109" y="460"/>
                    <a:pt x="149" y="388"/>
                  </a:cubicBezTo>
                  <a:cubicBezTo>
                    <a:pt x="189" y="316"/>
                    <a:pt x="235" y="248"/>
                    <a:pt x="285" y="183"/>
                  </a:cubicBezTo>
                  <a:cubicBezTo>
                    <a:pt x="310" y="151"/>
                    <a:pt x="337" y="119"/>
                    <a:pt x="364" y="89"/>
                  </a:cubicBezTo>
                  <a:cubicBezTo>
                    <a:pt x="378" y="74"/>
                    <a:pt x="392" y="58"/>
                    <a:pt x="406" y="44"/>
                  </a:cubicBezTo>
                  <a:cubicBezTo>
                    <a:pt x="421" y="29"/>
                    <a:pt x="435" y="15"/>
                    <a:pt x="450" y="1"/>
                  </a:cubicBezTo>
                  <a:cubicBezTo>
                    <a:pt x="450" y="0"/>
                    <a:pt x="450" y="0"/>
                    <a:pt x="450" y="0"/>
                  </a:cubicBezTo>
                  <a:cubicBezTo>
                    <a:pt x="434" y="14"/>
                    <a:pt x="420" y="28"/>
                    <a:pt x="405" y="43"/>
                  </a:cubicBezTo>
                  <a:cubicBezTo>
                    <a:pt x="391" y="57"/>
                    <a:pt x="377" y="72"/>
                    <a:pt x="363" y="88"/>
                  </a:cubicBezTo>
                  <a:cubicBezTo>
                    <a:pt x="335" y="118"/>
                    <a:pt x="308" y="149"/>
                    <a:pt x="283" y="181"/>
                  </a:cubicBezTo>
                  <a:cubicBezTo>
                    <a:pt x="232" y="246"/>
                    <a:pt x="185" y="314"/>
                    <a:pt x="145" y="386"/>
                  </a:cubicBezTo>
                  <a:cubicBezTo>
                    <a:pt x="104" y="457"/>
                    <a:pt x="70" y="533"/>
                    <a:pt x="45" y="611"/>
                  </a:cubicBezTo>
                  <a:cubicBezTo>
                    <a:pt x="19" y="690"/>
                    <a:pt x="3" y="771"/>
                    <a:pt x="0" y="854"/>
                  </a:cubicBezTo>
                  <a:cubicBezTo>
                    <a:pt x="0" y="856"/>
                    <a:pt x="0" y="857"/>
                    <a:pt x="0" y="859"/>
                  </a:cubicBezTo>
                  <a:cubicBezTo>
                    <a:pt x="2" y="865"/>
                    <a:pt x="4" y="872"/>
                    <a:pt x="7" y="878"/>
                  </a:cubicBezTo>
                  <a:cubicBezTo>
                    <a:pt x="7" y="870"/>
                    <a:pt x="7" y="862"/>
                    <a:pt x="7" y="854"/>
                  </a:cubicBezTo>
                  <a:close/>
                </a:path>
              </a:pathLst>
            </a:custGeom>
            <a:solidFill>
              <a:schemeClr val="tx2">
                <a:alpha val="20000"/>
              </a:schemeClr>
            </a:solidFill>
            <a:ln>
              <a:noFill/>
            </a:ln>
          </p:spPr>
          <p:txBody>
            <a:bodyPr/>
            <a:lstStyle/>
            <a:p>
              <a:endParaRPr lang="en-CA"/>
            </a:p>
          </p:txBody>
        </p:sp>
        <p:sp>
          <p:nvSpPr>
            <p:cNvPr id="10326" name="Freeform 20">
              <a:extLst>
                <a:ext uri="{FF2B5EF4-FFF2-40B4-BE49-F238E27FC236}">
                  <a16:creationId xmlns:a16="http://schemas.microsoft.com/office/drawing/2014/main" id="{6ACA7D22-11B5-4768-B195-51BF6E7C1691}"/>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auto">
            <a:xfrm>
              <a:off x="3273426" y="5653088"/>
              <a:ext cx="138113" cy="287338"/>
            </a:xfrm>
            <a:custGeom>
              <a:avLst/>
              <a:gdLst/>
              <a:ahLst/>
              <a:cxnLst/>
              <a:rect l="0" t="0" r="r" b="b"/>
              <a:pathLst>
                <a:path w="35" h="73">
                  <a:moveTo>
                    <a:pt x="0" y="0"/>
                  </a:moveTo>
                  <a:cubicBezTo>
                    <a:pt x="7" y="24"/>
                    <a:pt x="16" y="49"/>
                    <a:pt x="26" y="73"/>
                  </a:cubicBezTo>
                  <a:cubicBezTo>
                    <a:pt x="35" y="73"/>
                    <a:pt x="35" y="73"/>
                    <a:pt x="35" y="73"/>
                  </a:cubicBezTo>
                  <a:cubicBezTo>
                    <a:pt x="23" y="49"/>
                    <a:pt x="11" y="24"/>
                    <a:pt x="0" y="0"/>
                  </a:cubicBezTo>
                  <a:close/>
                </a:path>
              </a:pathLst>
            </a:custGeom>
            <a:solidFill>
              <a:schemeClr val="tx2">
                <a:alpha val="20000"/>
              </a:schemeClr>
            </a:solidFill>
            <a:ln>
              <a:noFill/>
            </a:ln>
          </p:spPr>
          <p:txBody>
            <a:bodyPr/>
            <a:lstStyle/>
            <a:p>
              <a:endParaRPr lang="en-CA"/>
            </a:p>
          </p:txBody>
        </p:sp>
        <p:sp>
          <p:nvSpPr>
            <p:cNvPr id="10327" name="Freeform 21">
              <a:extLst>
                <a:ext uri="{FF2B5EF4-FFF2-40B4-BE49-F238E27FC236}">
                  <a16:creationId xmlns:a16="http://schemas.microsoft.com/office/drawing/2014/main" id="{A10AD997-8BE7-4F95-8B7C-4E59DA1AC56B}"/>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auto">
            <a:xfrm>
              <a:off x="3143251" y="4656138"/>
              <a:ext cx="31750" cy="188913"/>
            </a:xfrm>
            <a:custGeom>
              <a:avLst/>
              <a:gdLst/>
              <a:ahLst/>
              <a:cxnLst/>
              <a:rect l="0" t="0" r="r" b="b"/>
              <a:pathLst>
                <a:path w="8" h="48">
                  <a:moveTo>
                    <a:pt x="7" y="44"/>
                  </a:moveTo>
                  <a:cubicBezTo>
                    <a:pt x="7" y="46"/>
                    <a:pt x="8" y="47"/>
                    <a:pt x="8" y="48"/>
                  </a:cubicBezTo>
                  <a:cubicBezTo>
                    <a:pt x="8" y="38"/>
                    <a:pt x="8" y="29"/>
                    <a:pt x="8" y="19"/>
                  </a:cubicBezTo>
                  <a:cubicBezTo>
                    <a:pt x="5" y="13"/>
                    <a:pt x="3" y="6"/>
                    <a:pt x="1" y="0"/>
                  </a:cubicBezTo>
                  <a:cubicBezTo>
                    <a:pt x="0" y="9"/>
                    <a:pt x="0" y="17"/>
                    <a:pt x="0" y="26"/>
                  </a:cubicBezTo>
                  <a:cubicBezTo>
                    <a:pt x="2" y="32"/>
                    <a:pt x="5" y="38"/>
                    <a:pt x="7" y="44"/>
                  </a:cubicBezTo>
                  <a:close/>
                </a:path>
              </a:pathLst>
            </a:custGeom>
            <a:solidFill>
              <a:schemeClr val="tx2">
                <a:alpha val="20000"/>
              </a:schemeClr>
            </a:solidFill>
            <a:ln>
              <a:noFill/>
            </a:ln>
          </p:spPr>
          <p:txBody>
            <a:bodyPr/>
            <a:lstStyle/>
            <a:p>
              <a:endParaRPr lang="en-CA"/>
            </a:p>
          </p:txBody>
        </p:sp>
        <p:sp>
          <p:nvSpPr>
            <p:cNvPr id="10328" name="Freeform 22">
              <a:extLst>
                <a:ext uri="{FF2B5EF4-FFF2-40B4-BE49-F238E27FC236}">
                  <a16:creationId xmlns:a16="http://schemas.microsoft.com/office/drawing/2014/main" id="{DE270B5A-1647-4C9C-BA5F-6BC559F869D0}"/>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auto">
            <a:xfrm>
              <a:off x="3211513" y="5410200"/>
              <a:ext cx="203200" cy="530225"/>
            </a:xfrm>
            <a:custGeom>
              <a:avLst/>
              <a:gdLst/>
              <a:ahLst/>
              <a:cxnLst/>
              <a:rect l="0" t="0" r="r" b="b"/>
              <a:pathLst>
                <a:path w="52" h="135">
                  <a:moveTo>
                    <a:pt x="7" y="18"/>
                  </a:moveTo>
                  <a:cubicBezTo>
                    <a:pt x="5" y="12"/>
                    <a:pt x="2" y="6"/>
                    <a:pt x="0" y="0"/>
                  </a:cubicBezTo>
                  <a:cubicBezTo>
                    <a:pt x="3" y="16"/>
                    <a:pt x="7" y="32"/>
                    <a:pt x="12" y="48"/>
                  </a:cubicBezTo>
                  <a:cubicBezTo>
                    <a:pt x="13" y="53"/>
                    <a:pt x="14" y="57"/>
                    <a:pt x="16" y="62"/>
                  </a:cubicBezTo>
                  <a:cubicBezTo>
                    <a:pt x="27" y="86"/>
                    <a:pt x="39" y="111"/>
                    <a:pt x="51" y="135"/>
                  </a:cubicBezTo>
                  <a:cubicBezTo>
                    <a:pt x="52" y="135"/>
                    <a:pt x="52" y="135"/>
                    <a:pt x="52" y="135"/>
                  </a:cubicBezTo>
                  <a:cubicBezTo>
                    <a:pt x="41" y="109"/>
                    <a:pt x="32" y="83"/>
                    <a:pt x="24" y="56"/>
                  </a:cubicBezTo>
                  <a:cubicBezTo>
                    <a:pt x="18" y="43"/>
                    <a:pt x="13" y="31"/>
                    <a:pt x="7" y="18"/>
                  </a:cubicBezTo>
                  <a:close/>
                </a:path>
              </a:pathLst>
            </a:custGeom>
            <a:solidFill>
              <a:schemeClr val="tx2">
                <a:alpha val="20000"/>
              </a:schemeClr>
            </a:solidFill>
            <a:ln>
              <a:noFill/>
            </a:ln>
          </p:spPr>
          <p:txBody>
            <a:bodyPr/>
            <a:lstStyle/>
            <a:p>
              <a:endParaRPr lang="en-CA"/>
            </a:p>
          </p:txBody>
        </p:sp>
      </p:grpSp>
      <p:grpSp>
        <p:nvGrpSpPr>
          <p:cNvPr id="10330" name="Group 10329">
            <a:extLst>
              <a:ext uri="{FF2B5EF4-FFF2-40B4-BE49-F238E27FC236}">
                <a16:creationId xmlns:a16="http://schemas.microsoft.com/office/drawing/2014/main" id="{57D8AB18-1DD7-4D60-B9FA-190B47BB267A}"/>
              </a:ext>
              <a:ext uri="{C183D7F6-B498-43B3-948B-1728B52AA6E4}">
                <adec:decorative xmlns:adec="http://schemas.microsoft.com/office/drawing/2017/decorative" val="1"/>
              </a:ext>
            </a:extLst>
          </p:cNvPr>
          <p:cNvGrpSpPr>
            <a:grpSpLocks noGrp="1" noUngrp="1" noRot="1" noChangeAspect="1" noMove="1" noResize="1"/>
          </p:cNvGrpSpPr>
          <p:nvPr>
            <p:extLst>
              <p:ext uri="{386F3935-93C4-4BCD-93E2-E3B085C9AB24}">
                <p16:designElem xmlns:p16="http://schemas.microsoft.com/office/powerpoint/2015/main" val="1"/>
              </p:ext>
            </p:extLst>
          </p:nvPr>
        </p:nvGrpSpPr>
        <p:grpSpPr>
          <a:xfrm>
            <a:off x="27224" y="157"/>
            <a:ext cx="2356675" cy="6853096"/>
            <a:chOff x="6627813" y="195610"/>
            <a:chExt cx="1952625" cy="5678141"/>
          </a:xfrm>
        </p:grpSpPr>
        <p:sp>
          <p:nvSpPr>
            <p:cNvPr id="10331" name="Freeform 27">
              <a:extLst>
                <a:ext uri="{FF2B5EF4-FFF2-40B4-BE49-F238E27FC236}">
                  <a16:creationId xmlns:a16="http://schemas.microsoft.com/office/drawing/2014/main" id="{AE3C8994-22F6-4B7D-B50B-80ECD1E2AF9A}"/>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auto">
            <a:xfrm>
              <a:off x="6627813" y="195610"/>
              <a:ext cx="409575" cy="3646488"/>
            </a:xfrm>
            <a:custGeom>
              <a:avLst/>
              <a:gdLst/>
              <a:ahLst/>
              <a:cxnLst/>
              <a:rect l="0" t="0" r="r" b="b"/>
              <a:pathLst>
                <a:path w="103" h="920">
                  <a:moveTo>
                    <a:pt x="7" y="210"/>
                  </a:moveTo>
                  <a:cubicBezTo>
                    <a:pt x="11" y="288"/>
                    <a:pt x="17" y="367"/>
                    <a:pt x="26" y="445"/>
                  </a:cubicBezTo>
                  <a:cubicBezTo>
                    <a:pt x="34" y="523"/>
                    <a:pt x="44" y="601"/>
                    <a:pt x="57" y="679"/>
                  </a:cubicBezTo>
                  <a:cubicBezTo>
                    <a:pt x="69" y="757"/>
                    <a:pt x="84" y="834"/>
                    <a:pt x="101" y="911"/>
                  </a:cubicBezTo>
                  <a:cubicBezTo>
                    <a:pt x="102" y="914"/>
                    <a:pt x="103" y="917"/>
                    <a:pt x="103" y="920"/>
                  </a:cubicBezTo>
                  <a:cubicBezTo>
                    <a:pt x="102" y="905"/>
                    <a:pt x="100" y="889"/>
                    <a:pt x="99" y="874"/>
                  </a:cubicBezTo>
                  <a:cubicBezTo>
                    <a:pt x="99" y="871"/>
                    <a:pt x="99" y="868"/>
                    <a:pt x="99" y="866"/>
                  </a:cubicBezTo>
                  <a:cubicBezTo>
                    <a:pt x="85" y="803"/>
                    <a:pt x="73" y="741"/>
                    <a:pt x="63" y="678"/>
                  </a:cubicBezTo>
                  <a:cubicBezTo>
                    <a:pt x="50" y="600"/>
                    <a:pt x="39" y="523"/>
                    <a:pt x="30" y="444"/>
                  </a:cubicBezTo>
                  <a:cubicBezTo>
                    <a:pt x="21" y="366"/>
                    <a:pt x="14" y="288"/>
                    <a:pt x="9" y="209"/>
                  </a:cubicBezTo>
                  <a:cubicBezTo>
                    <a:pt x="7" y="170"/>
                    <a:pt x="5" y="131"/>
                    <a:pt x="3" y="92"/>
                  </a:cubicBezTo>
                  <a:cubicBezTo>
                    <a:pt x="2" y="61"/>
                    <a:pt x="1" y="31"/>
                    <a:pt x="1" y="0"/>
                  </a:cubicBezTo>
                  <a:cubicBezTo>
                    <a:pt x="0" y="0"/>
                    <a:pt x="0" y="0"/>
                    <a:pt x="0" y="0"/>
                  </a:cubicBezTo>
                  <a:cubicBezTo>
                    <a:pt x="0" y="31"/>
                    <a:pt x="1" y="61"/>
                    <a:pt x="1" y="92"/>
                  </a:cubicBezTo>
                  <a:cubicBezTo>
                    <a:pt x="3" y="131"/>
                    <a:pt x="4" y="170"/>
                    <a:pt x="7" y="210"/>
                  </a:cubicBezTo>
                  <a:close/>
                </a:path>
              </a:pathLst>
            </a:custGeom>
            <a:solidFill>
              <a:schemeClr val="tx2"/>
            </a:solidFill>
            <a:ln>
              <a:noFill/>
            </a:ln>
          </p:spPr>
          <p:txBody>
            <a:bodyPr/>
            <a:lstStyle/>
            <a:p>
              <a:endParaRPr lang="en-CA"/>
            </a:p>
          </p:txBody>
        </p:sp>
        <p:sp>
          <p:nvSpPr>
            <p:cNvPr id="10332" name="Freeform 28">
              <a:extLst>
                <a:ext uri="{FF2B5EF4-FFF2-40B4-BE49-F238E27FC236}">
                  <a16:creationId xmlns:a16="http://schemas.microsoft.com/office/drawing/2014/main" id="{DDCDE2FF-5BFC-4807-AB1E-D6928F8F46CF}"/>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auto">
            <a:xfrm>
              <a:off x="7061201" y="3771900"/>
              <a:ext cx="350838" cy="1309688"/>
            </a:xfrm>
            <a:custGeom>
              <a:avLst/>
              <a:gdLst/>
              <a:ahLst/>
              <a:cxnLst/>
              <a:rect l="0" t="0" r="r" b="b"/>
              <a:pathLst>
                <a:path w="88" h="330">
                  <a:moveTo>
                    <a:pt x="53" y="229"/>
                  </a:moveTo>
                  <a:cubicBezTo>
                    <a:pt x="64" y="263"/>
                    <a:pt x="75" y="297"/>
                    <a:pt x="88" y="330"/>
                  </a:cubicBezTo>
                  <a:cubicBezTo>
                    <a:pt x="88" y="323"/>
                    <a:pt x="88" y="315"/>
                    <a:pt x="88" y="308"/>
                  </a:cubicBezTo>
                  <a:cubicBezTo>
                    <a:pt x="88" y="307"/>
                    <a:pt x="88" y="305"/>
                    <a:pt x="88" y="304"/>
                  </a:cubicBezTo>
                  <a:cubicBezTo>
                    <a:pt x="79" y="278"/>
                    <a:pt x="70" y="252"/>
                    <a:pt x="62" y="226"/>
                  </a:cubicBezTo>
                  <a:cubicBezTo>
                    <a:pt x="38" y="152"/>
                    <a:pt x="17" y="76"/>
                    <a:pt x="0" y="0"/>
                  </a:cubicBezTo>
                  <a:cubicBezTo>
                    <a:pt x="2" y="21"/>
                    <a:pt x="4" y="42"/>
                    <a:pt x="7" y="63"/>
                  </a:cubicBezTo>
                  <a:cubicBezTo>
                    <a:pt x="21" y="119"/>
                    <a:pt x="36" y="174"/>
                    <a:pt x="53" y="229"/>
                  </a:cubicBezTo>
                  <a:close/>
                </a:path>
              </a:pathLst>
            </a:custGeom>
            <a:solidFill>
              <a:schemeClr val="tx2"/>
            </a:solidFill>
            <a:ln>
              <a:noFill/>
            </a:ln>
          </p:spPr>
          <p:txBody>
            <a:bodyPr/>
            <a:lstStyle/>
            <a:p>
              <a:endParaRPr lang="en-CA"/>
            </a:p>
          </p:txBody>
        </p:sp>
        <p:sp>
          <p:nvSpPr>
            <p:cNvPr id="10333" name="Freeform 29">
              <a:extLst>
                <a:ext uri="{FF2B5EF4-FFF2-40B4-BE49-F238E27FC236}">
                  <a16:creationId xmlns:a16="http://schemas.microsoft.com/office/drawing/2014/main" id="{63EF93F1-6EAF-4409-A623-76533740E143}"/>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auto">
            <a:xfrm>
              <a:off x="7439026" y="5053013"/>
              <a:ext cx="357188" cy="820738"/>
            </a:xfrm>
            <a:custGeom>
              <a:avLst/>
              <a:gdLst/>
              <a:ahLst/>
              <a:cxnLst/>
              <a:rect l="0" t="0" r="r" b="b"/>
              <a:pathLst>
                <a:path w="90" h="207">
                  <a:moveTo>
                    <a:pt x="6" y="15"/>
                  </a:moveTo>
                  <a:cubicBezTo>
                    <a:pt x="4" y="10"/>
                    <a:pt x="2" y="5"/>
                    <a:pt x="0" y="0"/>
                  </a:cubicBezTo>
                  <a:cubicBezTo>
                    <a:pt x="0" y="9"/>
                    <a:pt x="0" y="19"/>
                    <a:pt x="1" y="29"/>
                  </a:cubicBezTo>
                  <a:cubicBezTo>
                    <a:pt x="14" y="62"/>
                    <a:pt x="27" y="95"/>
                    <a:pt x="42" y="127"/>
                  </a:cubicBezTo>
                  <a:cubicBezTo>
                    <a:pt x="54" y="154"/>
                    <a:pt x="67" y="181"/>
                    <a:pt x="80" y="207"/>
                  </a:cubicBezTo>
                  <a:cubicBezTo>
                    <a:pt x="90" y="207"/>
                    <a:pt x="90" y="207"/>
                    <a:pt x="90" y="207"/>
                  </a:cubicBezTo>
                  <a:cubicBezTo>
                    <a:pt x="76" y="180"/>
                    <a:pt x="63" y="152"/>
                    <a:pt x="50" y="123"/>
                  </a:cubicBezTo>
                  <a:cubicBezTo>
                    <a:pt x="34" y="88"/>
                    <a:pt x="20" y="51"/>
                    <a:pt x="6" y="15"/>
                  </a:cubicBezTo>
                  <a:close/>
                </a:path>
              </a:pathLst>
            </a:custGeom>
            <a:solidFill>
              <a:schemeClr val="tx2"/>
            </a:solidFill>
            <a:ln>
              <a:noFill/>
            </a:ln>
          </p:spPr>
          <p:txBody>
            <a:bodyPr/>
            <a:lstStyle/>
            <a:p>
              <a:endParaRPr lang="en-CA"/>
            </a:p>
          </p:txBody>
        </p:sp>
        <p:sp>
          <p:nvSpPr>
            <p:cNvPr id="10334" name="Freeform 30">
              <a:extLst>
                <a:ext uri="{FF2B5EF4-FFF2-40B4-BE49-F238E27FC236}">
                  <a16:creationId xmlns:a16="http://schemas.microsoft.com/office/drawing/2014/main" id="{ED3B5256-3F5C-4FDE-8A9A-5A124E92BA34}"/>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auto">
            <a:xfrm>
              <a:off x="7037388" y="3811588"/>
              <a:ext cx="457200" cy="1852613"/>
            </a:xfrm>
            <a:custGeom>
              <a:avLst/>
              <a:gdLst/>
              <a:ahLst/>
              <a:cxnLst/>
              <a:rect l="0" t="0" r="r" b="b"/>
              <a:pathLst>
                <a:path w="115" h="467">
                  <a:moveTo>
                    <a:pt x="101" y="409"/>
                  </a:moveTo>
                  <a:cubicBezTo>
                    <a:pt x="93" y="388"/>
                    <a:pt x="85" y="366"/>
                    <a:pt x="78" y="344"/>
                  </a:cubicBezTo>
                  <a:cubicBezTo>
                    <a:pt x="57" y="281"/>
                    <a:pt x="41" y="216"/>
                    <a:pt x="29" y="151"/>
                  </a:cubicBezTo>
                  <a:cubicBezTo>
                    <a:pt x="22" y="119"/>
                    <a:pt x="17" y="86"/>
                    <a:pt x="13" y="53"/>
                  </a:cubicBezTo>
                  <a:cubicBezTo>
                    <a:pt x="9" y="35"/>
                    <a:pt x="4" y="18"/>
                    <a:pt x="0" y="0"/>
                  </a:cubicBezTo>
                  <a:cubicBezTo>
                    <a:pt x="5" y="51"/>
                    <a:pt x="12" y="102"/>
                    <a:pt x="21" y="152"/>
                  </a:cubicBezTo>
                  <a:cubicBezTo>
                    <a:pt x="33" y="218"/>
                    <a:pt x="49" y="283"/>
                    <a:pt x="69" y="347"/>
                  </a:cubicBezTo>
                  <a:cubicBezTo>
                    <a:pt x="79" y="378"/>
                    <a:pt x="90" y="410"/>
                    <a:pt x="103" y="441"/>
                  </a:cubicBezTo>
                  <a:cubicBezTo>
                    <a:pt x="107" y="449"/>
                    <a:pt x="111" y="458"/>
                    <a:pt x="115" y="467"/>
                  </a:cubicBezTo>
                  <a:cubicBezTo>
                    <a:pt x="114" y="464"/>
                    <a:pt x="113" y="461"/>
                    <a:pt x="112" y="458"/>
                  </a:cubicBezTo>
                  <a:cubicBezTo>
                    <a:pt x="108" y="442"/>
                    <a:pt x="104" y="425"/>
                    <a:pt x="101" y="409"/>
                  </a:cubicBezTo>
                  <a:close/>
                </a:path>
              </a:pathLst>
            </a:custGeom>
            <a:solidFill>
              <a:schemeClr val="tx2"/>
            </a:solidFill>
            <a:ln>
              <a:noFill/>
            </a:ln>
          </p:spPr>
          <p:txBody>
            <a:bodyPr/>
            <a:lstStyle/>
            <a:p>
              <a:endParaRPr lang="en-CA"/>
            </a:p>
          </p:txBody>
        </p:sp>
        <p:sp>
          <p:nvSpPr>
            <p:cNvPr id="10335" name="Freeform 31">
              <a:extLst>
                <a:ext uri="{FF2B5EF4-FFF2-40B4-BE49-F238E27FC236}">
                  <a16:creationId xmlns:a16="http://schemas.microsoft.com/office/drawing/2014/main" id="{ED5D4282-BFB9-4BFC-A20D-18E1C4EEA64D}"/>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auto">
            <a:xfrm>
              <a:off x="6992938" y="1263650"/>
              <a:ext cx="144463" cy="2508250"/>
            </a:xfrm>
            <a:custGeom>
              <a:avLst/>
              <a:gdLst/>
              <a:ahLst/>
              <a:cxnLst/>
              <a:rect l="0" t="0" r="r" b="b"/>
              <a:pathLst>
                <a:path w="36" h="633">
                  <a:moveTo>
                    <a:pt x="17" y="633"/>
                  </a:moveTo>
                  <a:cubicBezTo>
                    <a:pt x="15" y="621"/>
                    <a:pt x="14" y="609"/>
                    <a:pt x="13" y="597"/>
                  </a:cubicBezTo>
                  <a:cubicBezTo>
                    <a:pt x="8" y="530"/>
                    <a:pt x="5" y="464"/>
                    <a:pt x="5" y="398"/>
                  </a:cubicBezTo>
                  <a:cubicBezTo>
                    <a:pt x="5" y="331"/>
                    <a:pt x="8" y="265"/>
                    <a:pt x="13" y="198"/>
                  </a:cubicBezTo>
                  <a:cubicBezTo>
                    <a:pt x="15" y="165"/>
                    <a:pt x="18" y="132"/>
                    <a:pt x="22" y="99"/>
                  </a:cubicBezTo>
                  <a:cubicBezTo>
                    <a:pt x="26" y="66"/>
                    <a:pt x="30" y="33"/>
                    <a:pt x="36" y="0"/>
                  </a:cubicBezTo>
                  <a:cubicBezTo>
                    <a:pt x="35" y="0"/>
                    <a:pt x="35" y="0"/>
                    <a:pt x="35" y="0"/>
                  </a:cubicBezTo>
                  <a:cubicBezTo>
                    <a:pt x="29" y="33"/>
                    <a:pt x="24" y="66"/>
                    <a:pt x="20" y="99"/>
                  </a:cubicBezTo>
                  <a:cubicBezTo>
                    <a:pt x="16" y="132"/>
                    <a:pt x="13" y="165"/>
                    <a:pt x="10" y="198"/>
                  </a:cubicBezTo>
                  <a:cubicBezTo>
                    <a:pt x="4" y="264"/>
                    <a:pt x="1" y="331"/>
                    <a:pt x="1" y="398"/>
                  </a:cubicBezTo>
                  <a:cubicBezTo>
                    <a:pt x="0" y="461"/>
                    <a:pt x="2" y="525"/>
                    <a:pt x="7" y="589"/>
                  </a:cubicBezTo>
                  <a:cubicBezTo>
                    <a:pt x="10" y="603"/>
                    <a:pt x="13" y="618"/>
                    <a:pt x="16" y="632"/>
                  </a:cubicBezTo>
                  <a:cubicBezTo>
                    <a:pt x="16" y="632"/>
                    <a:pt x="17" y="633"/>
                    <a:pt x="17" y="633"/>
                  </a:cubicBezTo>
                  <a:close/>
                </a:path>
              </a:pathLst>
            </a:custGeom>
            <a:solidFill>
              <a:schemeClr val="tx2"/>
            </a:solidFill>
            <a:ln>
              <a:noFill/>
            </a:ln>
          </p:spPr>
          <p:txBody>
            <a:bodyPr/>
            <a:lstStyle/>
            <a:p>
              <a:endParaRPr lang="en-CA"/>
            </a:p>
          </p:txBody>
        </p:sp>
        <p:sp>
          <p:nvSpPr>
            <p:cNvPr id="10336" name="Freeform 32">
              <a:extLst>
                <a:ext uri="{FF2B5EF4-FFF2-40B4-BE49-F238E27FC236}">
                  <a16:creationId xmlns:a16="http://schemas.microsoft.com/office/drawing/2014/main" id="{3E6394EB-0752-433A-BA70-AF42B45F17F7}"/>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auto">
            <a:xfrm>
              <a:off x="7526338" y="5640388"/>
              <a:ext cx="111125" cy="233363"/>
            </a:xfrm>
            <a:custGeom>
              <a:avLst/>
              <a:gdLst/>
              <a:ahLst/>
              <a:cxnLst/>
              <a:rect l="0" t="0" r="r" b="b"/>
              <a:pathLst>
                <a:path w="28" h="59">
                  <a:moveTo>
                    <a:pt x="22" y="59"/>
                  </a:moveTo>
                  <a:cubicBezTo>
                    <a:pt x="28" y="59"/>
                    <a:pt x="28" y="59"/>
                    <a:pt x="28" y="59"/>
                  </a:cubicBezTo>
                  <a:cubicBezTo>
                    <a:pt x="18" y="40"/>
                    <a:pt x="9" y="20"/>
                    <a:pt x="0" y="0"/>
                  </a:cubicBezTo>
                  <a:cubicBezTo>
                    <a:pt x="6" y="20"/>
                    <a:pt x="13" y="40"/>
                    <a:pt x="22" y="59"/>
                  </a:cubicBezTo>
                  <a:close/>
                </a:path>
              </a:pathLst>
            </a:custGeom>
            <a:solidFill>
              <a:schemeClr val="tx2"/>
            </a:solidFill>
            <a:ln>
              <a:noFill/>
            </a:ln>
          </p:spPr>
          <p:txBody>
            <a:bodyPr/>
            <a:lstStyle/>
            <a:p>
              <a:endParaRPr lang="en-CA"/>
            </a:p>
          </p:txBody>
        </p:sp>
        <p:sp>
          <p:nvSpPr>
            <p:cNvPr id="10337" name="Freeform 33">
              <a:extLst>
                <a:ext uri="{FF2B5EF4-FFF2-40B4-BE49-F238E27FC236}">
                  <a16:creationId xmlns:a16="http://schemas.microsoft.com/office/drawing/2014/main" id="{DF27BE5F-DA8D-4260-9D0D-69E9CE146992}"/>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auto">
            <a:xfrm>
              <a:off x="7021513" y="3598863"/>
              <a:ext cx="68263" cy="423863"/>
            </a:xfrm>
            <a:custGeom>
              <a:avLst/>
              <a:gdLst/>
              <a:ahLst/>
              <a:cxnLst/>
              <a:rect l="0" t="0" r="r" b="b"/>
              <a:pathLst>
                <a:path w="17" h="107">
                  <a:moveTo>
                    <a:pt x="4" y="54"/>
                  </a:moveTo>
                  <a:cubicBezTo>
                    <a:pt x="8" y="72"/>
                    <a:pt x="13" y="89"/>
                    <a:pt x="17" y="107"/>
                  </a:cubicBezTo>
                  <a:cubicBezTo>
                    <a:pt x="14" y="86"/>
                    <a:pt x="12" y="65"/>
                    <a:pt x="10" y="44"/>
                  </a:cubicBezTo>
                  <a:cubicBezTo>
                    <a:pt x="10" y="44"/>
                    <a:pt x="9" y="43"/>
                    <a:pt x="9" y="43"/>
                  </a:cubicBezTo>
                  <a:cubicBezTo>
                    <a:pt x="6" y="29"/>
                    <a:pt x="3" y="14"/>
                    <a:pt x="0" y="0"/>
                  </a:cubicBezTo>
                  <a:cubicBezTo>
                    <a:pt x="0" y="2"/>
                    <a:pt x="0" y="5"/>
                    <a:pt x="0" y="8"/>
                  </a:cubicBezTo>
                  <a:cubicBezTo>
                    <a:pt x="1" y="23"/>
                    <a:pt x="3" y="39"/>
                    <a:pt x="4" y="54"/>
                  </a:cubicBezTo>
                  <a:close/>
                </a:path>
              </a:pathLst>
            </a:custGeom>
            <a:solidFill>
              <a:schemeClr val="tx2"/>
            </a:solidFill>
            <a:ln>
              <a:noFill/>
            </a:ln>
          </p:spPr>
          <p:txBody>
            <a:bodyPr/>
            <a:lstStyle/>
            <a:p>
              <a:endParaRPr lang="en-CA"/>
            </a:p>
          </p:txBody>
        </p:sp>
        <p:sp>
          <p:nvSpPr>
            <p:cNvPr id="10338" name="Freeform 34">
              <a:extLst>
                <a:ext uri="{FF2B5EF4-FFF2-40B4-BE49-F238E27FC236}">
                  <a16:creationId xmlns:a16="http://schemas.microsoft.com/office/drawing/2014/main" id="{9A6E5CBE-AE54-40B7-9A00-E3975FEACB1D}"/>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auto">
            <a:xfrm>
              <a:off x="7412038" y="2801938"/>
              <a:ext cx="1168400" cy="2251075"/>
            </a:xfrm>
            <a:custGeom>
              <a:avLst/>
              <a:gdLst/>
              <a:ahLst/>
              <a:cxnLst/>
              <a:rect l="0" t="0" r="r" b="b"/>
              <a:pathLst>
                <a:path w="294" h="568">
                  <a:moveTo>
                    <a:pt x="8" y="553"/>
                  </a:moveTo>
                  <a:cubicBezTo>
                    <a:pt x="9" y="501"/>
                    <a:pt x="19" y="448"/>
                    <a:pt x="35" y="397"/>
                  </a:cubicBezTo>
                  <a:cubicBezTo>
                    <a:pt x="51" y="347"/>
                    <a:pt x="73" y="298"/>
                    <a:pt x="99" y="252"/>
                  </a:cubicBezTo>
                  <a:cubicBezTo>
                    <a:pt x="124" y="205"/>
                    <a:pt x="154" y="161"/>
                    <a:pt x="187" y="119"/>
                  </a:cubicBezTo>
                  <a:cubicBezTo>
                    <a:pt x="203" y="98"/>
                    <a:pt x="220" y="77"/>
                    <a:pt x="238" y="58"/>
                  </a:cubicBezTo>
                  <a:cubicBezTo>
                    <a:pt x="247" y="48"/>
                    <a:pt x="256" y="38"/>
                    <a:pt x="265" y="28"/>
                  </a:cubicBezTo>
                  <a:cubicBezTo>
                    <a:pt x="274" y="19"/>
                    <a:pt x="284" y="9"/>
                    <a:pt x="294" y="0"/>
                  </a:cubicBezTo>
                  <a:cubicBezTo>
                    <a:pt x="293" y="0"/>
                    <a:pt x="293" y="0"/>
                    <a:pt x="293" y="0"/>
                  </a:cubicBezTo>
                  <a:cubicBezTo>
                    <a:pt x="283" y="9"/>
                    <a:pt x="273" y="18"/>
                    <a:pt x="264" y="27"/>
                  </a:cubicBezTo>
                  <a:cubicBezTo>
                    <a:pt x="255" y="37"/>
                    <a:pt x="246" y="47"/>
                    <a:pt x="237" y="56"/>
                  </a:cubicBezTo>
                  <a:cubicBezTo>
                    <a:pt x="218" y="76"/>
                    <a:pt x="201" y="96"/>
                    <a:pt x="185" y="117"/>
                  </a:cubicBezTo>
                  <a:cubicBezTo>
                    <a:pt x="151" y="159"/>
                    <a:pt x="121" y="203"/>
                    <a:pt x="95" y="249"/>
                  </a:cubicBezTo>
                  <a:cubicBezTo>
                    <a:pt x="68" y="296"/>
                    <a:pt x="46" y="345"/>
                    <a:pt x="30" y="396"/>
                  </a:cubicBezTo>
                  <a:cubicBezTo>
                    <a:pt x="13" y="445"/>
                    <a:pt x="3" y="497"/>
                    <a:pt x="0" y="549"/>
                  </a:cubicBezTo>
                  <a:cubicBezTo>
                    <a:pt x="3" y="555"/>
                    <a:pt x="5" y="561"/>
                    <a:pt x="7" y="568"/>
                  </a:cubicBezTo>
                  <a:cubicBezTo>
                    <a:pt x="7" y="563"/>
                    <a:pt x="7" y="558"/>
                    <a:pt x="8" y="553"/>
                  </a:cubicBezTo>
                  <a:close/>
                </a:path>
              </a:pathLst>
            </a:custGeom>
            <a:solidFill>
              <a:schemeClr val="tx2"/>
            </a:solidFill>
            <a:ln>
              <a:noFill/>
            </a:ln>
          </p:spPr>
          <p:txBody>
            <a:bodyPr/>
            <a:lstStyle/>
            <a:p>
              <a:endParaRPr lang="en-CA"/>
            </a:p>
          </p:txBody>
        </p:sp>
        <p:sp>
          <p:nvSpPr>
            <p:cNvPr id="10339" name="Freeform 35">
              <a:extLst>
                <a:ext uri="{FF2B5EF4-FFF2-40B4-BE49-F238E27FC236}">
                  <a16:creationId xmlns:a16="http://schemas.microsoft.com/office/drawing/2014/main" id="{6C307890-5461-4D51-ADA6-A3DA6D35B852}"/>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auto">
            <a:xfrm>
              <a:off x="7494588" y="5664200"/>
              <a:ext cx="100013" cy="209550"/>
            </a:xfrm>
            <a:custGeom>
              <a:avLst/>
              <a:gdLst/>
              <a:ahLst/>
              <a:cxnLst/>
              <a:rect l="0" t="0" r="r" b="b"/>
              <a:pathLst>
                <a:path w="25" h="53">
                  <a:moveTo>
                    <a:pt x="0" y="0"/>
                  </a:moveTo>
                  <a:cubicBezTo>
                    <a:pt x="5" y="18"/>
                    <a:pt x="12" y="36"/>
                    <a:pt x="19" y="53"/>
                  </a:cubicBezTo>
                  <a:cubicBezTo>
                    <a:pt x="25" y="53"/>
                    <a:pt x="25" y="53"/>
                    <a:pt x="25" y="53"/>
                  </a:cubicBezTo>
                  <a:cubicBezTo>
                    <a:pt x="16" y="36"/>
                    <a:pt x="8" y="18"/>
                    <a:pt x="0" y="0"/>
                  </a:cubicBezTo>
                  <a:close/>
                </a:path>
              </a:pathLst>
            </a:custGeom>
            <a:solidFill>
              <a:schemeClr val="tx2"/>
            </a:solidFill>
            <a:ln>
              <a:noFill/>
            </a:ln>
          </p:spPr>
          <p:txBody>
            <a:bodyPr/>
            <a:lstStyle/>
            <a:p>
              <a:endParaRPr lang="en-CA"/>
            </a:p>
          </p:txBody>
        </p:sp>
        <p:sp>
          <p:nvSpPr>
            <p:cNvPr id="10340" name="Freeform 36">
              <a:extLst>
                <a:ext uri="{FF2B5EF4-FFF2-40B4-BE49-F238E27FC236}">
                  <a16:creationId xmlns:a16="http://schemas.microsoft.com/office/drawing/2014/main" id="{3F9B7E4B-6412-4B97-AD48-30B1F61F3BE9}"/>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auto">
            <a:xfrm>
              <a:off x="7412038" y="5081588"/>
              <a:ext cx="114300" cy="558800"/>
            </a:xfrm>
            <a:custGeom>
              <a:avLst/>
              <a:gdLst/>
              <a:ahLst/>
              <a:cxnLst/>
              <a:rect l="0" t="0" r="r" b="b"/>
              <a:pathLst>
                <a:path w="29" h="141">
                  <a:moveTo>
                    <a:pt x="0" y="0"/>
                  </a:moveTo>
                  <a:cubicBezTo>
                    <a:pt x="0" y="30"/>
                    <a:pt x="2" y="60"/>
                    <a:pt x="7" y="89"/>
                  </a:cubicBezTo>
                  <a:cubicBezTo>
                    <a:pt x="11" y="98"/>
                    <a:pt x="14" y="108"/>
                    <a:pt x="18" y="117"/>
                  </a:cubicBezTo>
                  <a:cubicBezTo>
                    <a:pt x="22" y="125"/>
                    <a:pt x="25" y="133"/>
                    <a:pt x="29" y="141"/>
                  </a:cubicBezTo>
                  <a:cubicBezTo>
                    <a:pt x="28" y="139"/>
                    <a:pt x="28" y="137"/>
                    <a:pt x="27" y="135"/>
                  </a:cubicBezTo>
                  <a:cubicBezTo>
                    <a:pt x="16" y="98"/>
                    <a:pt x="10" y="60"/>
                    <a:pt x="8" y="22"/>
                  </a:cubicBezTo>
                  <a:cubicBezTo>
                    <a:pt x="7" y="18"/>
                    <a:pt x="5" y="15"/>
                    <a:pt x="4" y="11"/>
                  </a:cubicBezTo>
                  <a:cubicBezTo>
                    <a:pt x="2" y="7"/>
                    <a:pt x="1" y="3"/>
                    <a:pt x="0" y="0"/>
                  </a:cubicBezTo>
                  <a:close/>
                </a:path>
              </a:pathLst>
            </a:custGeom>
            <a:solidFill>
              <a:schemeClr val="tx2"/>
            </a:solidFill>
            <a:ln>
              <a:noFill/>
            </a:ln>
          </p:spPr>
          <p:txBody>
            <a:bodyPr/>
            <a:lstStyle/>
            <a:p>
              <a:endParaRPr lang="en-CA"/>
            </a:p>
          </p:txBody>
        </p:sp>
        <p:sp>
          <p:nvSpPr>
            <p:cNvPr id="10341" name="Freeform 37">
              <a:extLst>
                <a:ext uri="{FF2B5EF4-FFF2-40B4-BE49-F238E27FC236}">
                  <a16:creationId xmlns:a16="http://schemas.microsoft.com/office/drawing/2014/main" id="{D345D359-869B-4305-B7D7-0B5C4FDEC1C9}"/>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auto">
            <a:xfrm>
              <a:off x="7412038" y="4978400"/>
              <a:ext cx="31750" cy="188913"/>
            </a:xfrm>
            <a:custGeom>
              <a:avLst/>
              <a:gdLst/>
              <a:ahLst/>
              <a:cxnLst/>
              <a:rect l="0" t="0" r="r" b="b"/>
              <a:pathLst>
                <a:path w="8" h="48">
                  <a:moveTo>
                    <a:pt x="0" y="26"/>
                  </a:moveTo>
                  <a:cubicBezTo>
                    <a:pt x="1" y="29"/>
                    <a:pt x="2" y="33"/>
                    <a:pt x="4" y="37"/>
                  </a:cubicBezTo>
                  <a:cubicBezTo>
                    <a:pt x="5" y="41"/>
                    <a:pt x="7" y="44"/>
                    <a:pt x="8" y="48"/>
                  </a:cubicBezTo>
                  <a:cubicBezTo>
                    <a:pt x="7" y="38"/>
                    <a:pt x="7" y="28"/>
                    <a:pt x="7" y="19"/>
                  </a:cubicBezTo>
                  <a:cubicBezTo>
                    <a:pt x="5" y="12"/>
                    <a:pt x="3" y="6"/>
                    <a:pt x="0" y="0"/>
                  </a:cubicBezTo>
                  <a:cubicBezTo>
                    <a:pt x="0" y="1"/>
                    <a:pt x="0" y="3"/>
                    <a:pt x="0" y="4"/>
                  </a:cubicBezTo>
                  <a:cubicBezTo>
                    <a:pt x="0" y="11"/>
                    <a:pt x="0" y="19"/>
                    <a:pt x="0" y="26"/>
                  </a:cubicBezTo>
                  <a:close/>
                </a:path>
              </a:pathLst>
            </a:custGeom>
            <a:solidFill>
              <a:schemeClr val="tx2"/>
            </a:solidFill>
            <a:ln>
              <a:noFill/>
            </a:ln>
          </p:spPr>
          <p:txBody>
            <a:bodyPr/>
            <a:lstStyle/>
            <a:p>
              <a:endParaRPr lang="en-CA"/>
            </a:p>
          </p:txBody>
        </p:sp>
        <p:sp>
          <p:nvSpPr>
            <p:cNvPr id="10342" name="Freeform 38">
              <a:extLst>
                <a:ext uri="{FF2B5EF4-FFF2-40B4-BE49-F238E27FC236}">
                  <a16:creationId xmlns:a16="http://schemas.microsoft.com/office/drawing/2014/main" id="{2F688B27-AEB8-45BD-9597-78A97EE0DD61}"/>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auto">
            <a:xfrm>
              <a:off x="7439026" y="5434013"/>
              <a:ext cx="174625" cy="439738"/>
            </a:xfrm>
            <a:custGeom>
              <a:avLst/>
              <a:gdLst/>
              <a:ahLst/>
              <a:cxnLst/>
              <a:rect l="0" t="0" r="r" b="b"/>
              <a:pathLst>
                <a:path w="44" h="111">
                  <a:moveTo>
                    <a:pt x="11" y="28"/>
                  </a:moveTo>
                  <a:cubicBezTo>
                    <a:pt x="7" y="19"/>
                    <a:pt x="4" y="9"/>
                    <a:pt x="0" y="0"/>
                  </a:cubicBezTo>
                  <a:cubicBezTo>
                    <a:pt x="3" y="16"/>
                    <a:pt x="7" y="33"/>
                    <a:pt x="11" y="49"/>
                  </a:cubicBezTo>
                  <a:cubicBezTo>
                    <a:pt x="12" y="52"/>
                    <a:pt x="13" y="55"/>
                    <a:pt x="14" y="58"/>
                  </a:cubicBezTo>
                  <a:cubicBezTo>
                    <a:pt x="22" y="76"/>
                    <a:pt x="30" y="94"/>
                    <a:pt x="39" y="111"/>
                  </a:cubicBezTo>
                  <a:cubicBezTo>
                    <a:pt x="44" y="111"/>
                    <a:pt x="44" y="111"/>
                    <a:pt x="44" y="111"/>
                  </a:cubicBezTo>
                  <a:cubicBezTo>
                    <a:pt x="35" y="92"/>
                    <a:pt x="28" y="72"/>
                    <a:pt x="22" y="52"/>
                  </a:cubicBezTo>
                  <a:cubicBezTo>
                    <a:pt x="18" y="44"/>
                    <a:pt x="15" y="36"/>
                    <a:pt x="11" y="28"/>
                  </a:cubicBezTo>
                  <a:close/>
                </a:path>
              </a:pathLst>
            </a:custGeom>
            <a:solidFill>
              <a:schemeClr val="tx2"/>
            </a:solidFill>
            <a:ln>
              <a:noFill/>
            </a:ln>
          </p:spPr>
          <p:txBody>
            <a:bodyPr/>
            <a:lstStyle/>
            <a:p>
              <a:endParaRPr lang="en-CA"/>
            </a:p>
          </p:txBody>
        </p:sp>
      </p:grpSp>
      <p:sp>
        <p:nvSpPr>
          <p:cNvPr id="10344" name="Rectangle 10343">
            <a:extLst>
              <a:ext uri="{FF2B5EF4-FFF2-40B4-BE49-F238E27FC236}">
                <a16:creationId xmlns:a16="http://schemas.microsoft.com/office/drawing/2014/main" id="{4EB21FA6-8B6A-4699-8408-91E69980018A}"/>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82880" cy="6858000"/>
          </a:xfrm>
          <a:prstGeom prst="rect">
            <a:avLst/>
          </a:prstGeom>
          <a:solidFill>
            <a:schemeClr val="tx2"/>
          </a:solidFill>
          <a:ln>
            <a:noFill/>
          </a:ln>
          <a:effectLst/>
        </p:spPr>
        <p:style>
          <a:lnRef idx="1">
            <a:schemeClr val="accent1"/>
          </a:lnRef>
          <a:fillRef idx="3">
            <a:schemeClr val="accent1"/>
          </a:fillRef>
          <a:effectRef idx="2">
            <a:schemeClr val="accent1"/>
          </a:effectRef>
          <a:fontRef idx="minor">
            <a:schemeClr val="lt1"/>
          </a:fontRef>
        </p:style>
        <p:txBody>
          <a:bodyPr/>
          <a:lstStyle/>
          <a:p>
            <a:endParaRPr lang="en-CA"/>
          </a:p>
        </p:txBody>
      </p:sp>
      <p:sp>
        <p:nvSpPr>
          <p:cNvPr id="10346" name="Freeform 6">
            <a:extLst>
              <a:ext uri="{FF2B5EF4-FFF2-40B4-BE49-F238E27FC236}">
                <a16:creationId xmlns:a16="http://schemas.microsoft.com/office/drawing/2014/main" id="{BA1AABB7-0FD0-4445-8B8B-7A0C680C5CE8}"/>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bwMode="auto">
          <a:xfrm>
            <a:off x="0" y="4323810"/>
            <a:ext cx="1744652" cy="778589"/>
          </a:xfrm>
          <a:custGeom>
            <a:avLst/>
            <a:gdLst/>
            <a:ahLst/>
            <a:cxnLst/>
            <a:rect l="0" t="0" r="r" b="b"/>
            <a:pathLst>
              <a:path w="372" h="166">
                <a:moveTo>
                  <a:pt x="287" y="166"/>
                </a:moveTo>
                <a:cubicBezTo>
                  <a:pt x="290" y="166"/>
                  <a:pt x="292" y="165"/>
                  <a:pt x="293" y="164"/>
                </a:cubicBezTo>
                <a:cubicBezTo>
                  <a:pt x="293" y="163"/>
                  <a:pt x="294" y="163"/>
                  <a:pt x="294" y="163"/>
                </a:cubicBezTo>
                <a:cubicBezTo>
                  <a:pt x="370" y="87"/>
                  <a:pt x="370" y="87"/>
                  <a:pt x="370" y="87"/>
                </a:cubicBezTo>
                <a:cubicBezTo>
                  <a:pt x="372" y="85"/>
                  <a:pt x="372" y="81"/>
                  <a:pt x="370" y="78"/>
                </a:cubicBezTo>
                <a:cubicBezTo>
                  <a:pt x="294" y="3"/>
                  <a:pt x="294" y="3"/>
                  <a:pt x="294" y="3"/>
                </a:cubicBezTo>
                <a:cubicBezTo>
                  <a:pt x="294" y="2"/>
                  <a:pt x="293" y="2"/>
                  <a:pt x="293" y="2"/>
                </a:cubicBezTo>
                <a:cubicBezTo>
                  <a:pt x="292" y="1"/>
                  <a:pt x="290" y="0"/>
                  <a:pt x="287" y="0"/>
                </a:cubicBezTo>
                <a:cubicBezTo>
                  <a:pt x="0" y="0"/>
                  <a:pt x="0" y="0"/>
                  <a:pt x="0" y="0"/>
                </a:cubicBezTo>
                <a:cubicBezTo>
                  <a:pt x="0" y="166"/>
                  <a:pt x="0" y="166"/>
                  <a:pt x="0" y="166"/>
                </a:cubicBezTo>
                <a:lnTo>
                  <a:pt x="287" y="166"/>
                </a:lnTo>
                <a:close/>
              </a:path>
            </a:pathLst>
          </a:custGeom>
          <a:solidFill>
            <a:schemeClr val="accent1"/>
          </a:solidFill>
          <a:ln>
            <a:noFill/>
          </a:ln>
        </p:spPr>
        <p:txBody>
          <a:bodyPr/>
          <a:lstStyle/>
          <a:p>
            <a:endParaRPr lang="en-CA"/>
          </a:p>
        </p:txBody>
      </p:sp>
      <p:sp useBgFill="1">
        <p:nvSpPr>
          <p:cNvPr id="10348" name="Rectangle 10347">
            <a:extLst>
              <a:ext uri="{FF2B5EF4-FFF2-40B4-BE49-F238E27FC236}">
                <a16:creationId xmlns:a16="http://schemas.microsoft.com/office/drawing/2014/main" id="{C1D1F24C-BA9D-41EE-B46F-6C4F5B35D367}"/>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786"/>
            <a:ext cx="12192000" cy="6854038"/>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10242" name="Picture 2" descr="Global Net Zero Action 2022">
            <a:extLst>
              <a:ext uri="{FF2B5EF4-FFF2-40B4-BE49-F238E27FC236}">
                <a16:creationId xmlns:a16="http://schemas.microsoft.com/office/drawing/2014/main" id="{1AF90860-D466-C497-6FCE-036B0F195F08}"/>
              </a:ext>
            </a:extLst>
          </p:cNvPr>
          <p:cNvPicPr>
            <a:picLocks noChangeAspect="1" noChangeArrowheads="1"/>
          </p:cNvPicPr>
          <p:nvPr/>
        </p:nvPicPr>
        <p:blipFill rotWithShape="1">
          <a:blip r:embed="rId4">
            <a:duotone>
              <a:schemeClr val="bg2">
                <a:shade val="45000"/>
                <a:satMod val="135000"/>
              </a:schemeClr>
              <a:prstClr val="white"/>
            </a:duotone>
            <a:alphaModFix amt="40000"/>
            <a:extLst>
              <a:ext uri="{28A0092B-C50C-407E-A947-70E740481C1C}">
                <a14:useLocalDpi xmlns:a14="http://schemas.microsoft.com/office/drawing/2010/main" val="0"/>
              </a:ext>
            </a:extLst>
          </a:blip>
          <a:srcRect l="2667"/>
          <a:stretch/>
        </p:blipFill>
        <p:spPr bwMode="auto">
          <a:xfrm>
            <a:off x="20" y="10"/>
            <a:ext cx="12191980" cy="6857990"/>
          </a:xfrm>
          <a:prstGeom prst="rect">
            <a:avLst/>
          </a:prstGeom>
          <a:noFill/>
          <a:extLst>
            <a:ext uri="{909E8E84-426E-40DD-AFC4-6F175D3DCCD1}">
              <a14:hiddenFill xmlns:a14="http://schemas.microsoft.com/office/drawing/2010/main">
                <a:solidFill>
                  <a:srgbClr val="FFFFFF"/>
                </a:solidFill>
              </a14:hiddenFill>
            </a:ext>
          </a:extLst>
        </p:spPr>
      </p:pic>
      <p:grpSp>
        <p:nvGrpSpPr>
          <p:cNvPr id="10350" name="Group 10349">
            <a:extLst>
              <a:ext uri="{FF2B5EF4-FFF2-40B4-BE49-F238E27FC236}">
                <a16:creationId xmlns:a16="http://schemas.microsoft.com/office/drawing/2014/main" id="{C13B8118-80AF-4C0C-BC64-74291987FF28}"/>
              </a:ext>
              <a:ext uri="{C183D7F6-B498-43B3-948B-1728B52AA6E4}">
                <adec:decorative xmlns:adec="http://schemas.microsoft.com/office/drawing/2017/decorative" val="1"/>
              </a:ext>
            </a:extLst>
          </p:cNvPr>
          <p:cNvGrpSpPr>
            <a:grpSpLocks noGrp="1" noUngrp="1" noRot="1" noChangeAspect="1" noMove="1" noResize="1"/>
          </p:cNvGrpSpPr>
          <p:nvPr>
            <p:extLst>
              <p:ext uri="{386F3935-93C4-4BCD-93E2-E3B085C9AB24}">
                <p16:designElem xmlns:p16="http://schemas.microsoft.com/office/powerpoint/2015/main" val="1"/>
              </p:ext>
            </p:extLst>
          </p:nvPr>
        </p:nvGrpSpPr>
        <p:grpSpPr>
          <a:xfrm>
            <a:off x="9" y="228600"/>
            <a:ext cx="2851523" cy="6638625"/>
            <a:chOff x="2487613" y="285750"/>
            <a:chExt cx="2428875" cy="5654676"/>
          </a:xfrm>
        </p:grpSpPr>
        <p:sp>
          <p:nvSpPr>
            <p:cNvPr id="10351" name="Freeform 11">
              <a:extLst>
                <a:ext uri="{FF2B5EF4-FFF2-40B4-BE49-F238E27FC236}">
                  <a16:creationId xmlns:a16="http://schemas.microsoft.com/office/drawing/2014/main" id="{E28C34FD-C8AB-4444-9244-37247B99BD6A}"/>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auto">
            <a:xfrm>
              <a:off x="2487613" y="2284413"/>
              <a:ext cx="85725" cy="533400"/>
            </a:xfrm>
            <a:custGeom>
              <a:avLst/>
              <a:gdLst/>
              <a:ahLst/>
              <a:cxnLst/>
              <a:rect l="0" t="0" r="r" b="b"/>
              <a:pathLst>
                <a:path w="22" h="136">
                  <a:moveTo>
                    <a:pt x="22" y="136"/>
                  </a:moveTo>
                  <a:cubicBezTo>
                    <a:pt x="20" y="117"/>
                    <a:pt x="19" y="99"/>
                    <a:pt x="17" y="80"/>
                  </a:cubicBezTo>
                  <a:cubicBezTo>
                    <a:pt x="11" y="54"/>
                    <a:pt x="6" y="27"/>
                    <a:pt x="0" y="0"/>
                  </a:cubicBezTo>
                  <a:cubicBezTo>
                    <a:pt x="0" y="35"/>
                    <a:pt x="0" y="35"/>
                    <a:pt x="0" y="35"/>
                  </a:cubicBezTo>
                  <a:cubicBezTo>
                    <a:pt x="6" y="64"/>
                    <a:pt x="13" y="94"/>
                    <a:pt x="20" y="124"/>
                  </a:cubicBezTo>
                  <a:cubicBezTo>
                    <a:pt x="20" y="128"/>
                    <a:pt x="21" y="132"/>
                    <a:pt x="22" y="136"/>
                  </a:cubicBezTo>
                  <a:close/>
                </a:path>
              </a:pathLst>
            </a:custGeom>
            <a:solidFill>
              <a:schemeClr val="tx2">
                <a:alpha val="20000"/>
              </a:schemeClr>
            </a:solidFill>
            <a:ln>
              <a:noFill/>
            </a:ln>
          </p:spPr>
          <p:txBody>
            <a:bodyPr/>
            <a:lstStyle/>
            <a:p>
              <a:endParaRPr lang="en-CA"/>
            </a:p>
          </p:txBody>
        </p:sp>
        <p:sp>
          <p:nvSpPr>
            <p:cNvPr id="10352" name="Freeform 12">
              <a:extLst>
                <a:ext uri="{FF2B5EF4-FFF2-40B4-BE49-F238E27FC236}">
                  <a16:creationId xmlns:a16="http://schemas.microsoft.com/office/drawing/2014/main" id="{F9BFF7D6-B77B-44E9-A782-9D298C990151}"/>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auto">
            <a:xfrm>
              <a:off x="2597151" y="2779713"/>
              <a:ext cx="550863" cy="1978025"/>
            </a:xfrm>
            <a:custGeom>
              <a:avLst/>
              <a:gdLst/>
              <a:ahLst/>
              <a:cxnLst/>
              <a:rect l="0" t="0" r="r" b="b"/>
              <a:pathLst>
                <a:path w="140" h="504">
                  <a:moveTo>
                    <a:pt x="86" y="350"/>
                  </a:moveTo>
                  <a:cubicBezTo>
                    <a:pt x="103" y="402"/>
                    <a:pt x="120" y="453"/>
                    <a:pt x="139" y="504"/>
                  </a:cubicBezTo>
                  <a:cubicBezTo>
                    <a:pt x="139" y="495"/>
                    <a:pt x="139" y="487"/>
                    <a:pt x="140" y="478"/>
                  </a:cubicBezTo>
                  <a:cubicBezTo>
                    <a:pt x="124" y="435"/>
                    <a:pt x="109" y="391"/>
                    <a:pt x="95" y="347"/>
                  </a:cubicBezTo>
                  <a:cubicBezTo>
                    <a:pt x="58" y="233"/>
                    <a:pt x="27" y="117"/>
                    <a:pt x="0" y="0"/>
                  </a:cubicBezTo>
                  <a:cubicBezTo>
                    <a:pt x="2" y="20"/>
                    <a:pt x="4" y="41"/>
                    <a:pt x="6" y="61"/>
                  </a:cubicBezTo>
                  <a:cubicBezTo>
                    <a:pt x="30" y="158"/>
                    <a:pt x="56" y="255"/>
                    <a:pt x="86" y="350"/>
                  </a:cubicBezTo>
                  <a:close/>
                </a:path>
              </a:pathLst>
            </a:custGeom>
            <a:solidFill>
              <a:schemeClr val="tx2">
                <a:alpha val="20000"/>
              </a:schemeClr>
            </a:solidFill>
            <a:ln>
              <a:noFill/>
            </a:ln>
          </p:spPr>
          <p:txBody>
            <a:bodyPr/>
            <a:lstStyle/>
            <a:p>
              <a:endParaRPr lang="en-CA"/>
            </a:p>
          </p:txBody>
        </p:sp>
        <p:sp>
          <p:nvSpPr>
            <p:cNvPr id="10353" name="Freeform 13">
              <a:extLst>
                <a:ext uri="{FF2B5EF4-FFF2-40B4-BE49-F238E27FC236}">
                  <a16:creationId xmlns:a16="http://schemas.microsoft.com/office/drawing/2014/main" id="{514D6296-625A-4CC9-BEB9-D738BF2A253A}"/>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auto">
            <a:xfrm>
              <a:off x="3175001" y="4730750"/>
              <a:ext cx="519113" cy="1209675"/>
            </a:xfrm>
            <a:custGeom>
              <a:avLst/>
              <a:gdLst/>
              <a:ahLst/>
              <a:cxnLst/>
              <a:rect l="0" t="0" r="r" b="b"/>
              <a:pathLst>
                <a:path w="132" h="308">
                  <a:moveTo>
                    <a:pt x="8" y="22"/>
                  </a:moveTo>
                  <a:cubicBezTo>
                    <a:pt x="5" y="15"/>
                    <a:pt x="2" y="8"/>
                    <a:pt x="0" y="0"/>
                  </a:cubicBezTo>
                  <a:cubicBezTo>
                    <a:pt x="0" y="10"/>
                    <a:pt x="0" y="19"/>
                    <a:pt x="0" y="29"/>
                  </a:cubicBezTo>
                  <a:cubicBezTo>
                    <a:pt x="21" y="85"/>
                    <a:pt x="44" y="140"/>
                    <a:pt x="68" y="194"/>
                  </a:cubicBezTo>
                  <a:cubicBezTo>
                    <a:pt x="85" y="232"/>
                    <a:pt x="104" y="270"/>
                    <a:pt x="123" y="308"/>
                  </a:cubicBezTo>
                  <a:cubicBezTo>
                    <a:pt x="132" y="308"/>
                    <a:pt x="132" y="308"/>
                    <a:pt x="132" y="308"/>
                  </a:cubicBezTo>
                  <a:cubicBezTo>
                    <a:pt x="113" y="269"/>
                    <a:pt x="94" y="230"/>
                    <a:pt x="77" y="190"/>
                  </a:cubicBezTo>
                  <a:cubicBezTo>
                    <a:pt x="52" y="135"/>
                    <a:pt x="29" y="79"/>
                    <a:pt x="8" y="22"/>
                  </a:cubicBezTo>
                  <a:close/>
                </a:path>
              </a:pathLst>
            </a:custGeom>
            <a:solidFill>
              <a:schemeClr val="tx2">
                <a:alpha val="20000"/>
              </a:schemeClr>
            </a:solidFill>
            <a:ln>
              <a:noFill/>
            </a:ln>
          </p:spPr>
          <p:txBody>
            <a:bodyPr/>
            <a:lstStyle/>
            <a:p>
              <a:endParaRPr lang="en-CA"/>
            </a:p>
          </p:txBody>
        </p:sp>
        <p:sp>
          <p:nvSpPr>
            <p:cNvPr id="10354" name="Freeform 14">
              <a:extLst>
                <a:ext uri="{FF2B5EF4-FFF2-40B4-BE49-F238E27FC236}">
                  <a16:creationId xmlns:a16="http://schemas.microsoft.com/office/drawing/2014/main" id="{CF7A54B1-9C64-4395-9A06-3DCAFBD40CFA}"/>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auto">
            <a:xfrm>
              <a:off x="3305176" y="5630863"/>
              <a:ext cx="146050" cy="309563"/>
            </a:xfrm>
            <a:custGeom>
              <a:avLst/>
              <a:gdLst/>
              <a:ahLst/>
              <a:cxnLst/>
              <a:rect l="0" t="0" r="r" b="b"/>
              <a:pathLst>
                <a:path w="37" h="79">
                  <a:moveTo>
                    <a:pt x="28" y="79"/>
                  </a:moveTo>
                  <a:cubicBezTo>
                    <a:pt x="37" y="79"/>
                    <a:pt x="37" y="79"/>
                    <a:pt x="37" y="79"/>
                  </a:cubicBezTo>
                  <a:cubicBezTo>
                    <a:pt x="24" y="53"/>
                    <a:pt x="12" y="27"/>
                    <a:pt x="0" y="0"/>
                  </a:cubicBezTo>
                  <a:cubicBezTo>
                    <a:pt x="8" y="27"/>
                    <a:pt x="17" y="53"/>
                    <a:pt x="28" y="79"/>
                  </a:cubicBezTo>
                  <a:close/>
                </a:path>
              </a:pathLst>
            </a:custGeom>
            <a:solidFill>
              <a:schemeClr val="tx2">
                <a:alpha val="20000"/>
              </a:schemeClr>
            </a:solidFill>
            <a:ln>
              <a:noFill/>
            </a:ln>
          </p:spPr>
          <p:txBody>
            <a:bodyPr/>
            <a:lstStyle/>
            <a:p>
              <a:endParaRPr lang="en-CA"/>
            </a:p>
          </p:txBody>
        </p:sp>
        <p:sp>
          <p:nvSpPr>
            <p:cNvPr id="10355" name="Freeform 15">
              <a:extLst>
                <a:ext uri="{FF2B5EF4-FFF2-40B4-BE49-F238E27FC236}">
                  <a16:creationId xmlns:a16="http://schemas.microsoft.com/office/drawing/2014/main" id="{A06A8912-6544-446B-8B15-C7E68BF5EF6C}"/>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auto">
            <a:xfrm>
              <a:off x="2573338" y="2817813"/>
              <a:ext cx="700088" cy="2835275"/>
            </a:xfrm>
            <a:custGeom>
              <a:avLst/>
              <a:gdLst/>
              <a:ahLst/>
              <a:cxnLst/>
              <a:rect l="0" t="0" r="r" b="b"/>
              <a:pathLst>
                <a:path w="178" h="722">
                  <a:moveTo>
                    <a:pt x="162" y="660"/>
                  </a:moveTo>
                  <a:cubicBezTo>
                    <a:pt x="145" y="618"/>
                    <a:pt x="130" y="576"/>
                    <a:pt x="116" y="534"/>
                  </a:cubicBezTo>
                  <a:cubicBezTo>
                    <a:pt x="84" y="437"/>
                    <a:pt x="59" y="337"/>
                    <a:pt x="40" y="236"/>
                  </a:cubicBezTo>
                  <a:cubicBezTo>
                    <a:pt x="29" y="175"/>
                    <a:pt x="20" y="113"/>
                    <a:pt x="12" y="51"/>
                  </a:cubicBezTo>
                  <a:cubicBezTo>
                    <a:pt x="8" y="34"/>
                    <a:pt x="4" y="17"/>
                    <a:pt x="0" y="0"/>
                  </a:cubicBezTo>
                  <a:cubicBezTo>
                    <a:pt x="8" y="79"/>
                    <a:pt x="19" y="159"/>
                    <a:pt x="33" y="237"/>
                  </a:cubicBezTo>
                  <a:cubicBezTo>
                    <a:pt x="51" y="339"/>
                    <a:pt x="76" y="439"/>
                    <a:pt x="107" y="537"/>
                  </a:cubicBezTo>
                  <a:cubicBezTo>
                    <a:pt x="123" y="586"/>
                    <a:pt x="141" y="634"/>
                    <a:pt x="160" y="681"/>
                  </a:cubicBezTo>
                  <a:cubicBezTo>
                    <a:pt x="166" y="695"/>
                    <a:pt x="172" y="708"/>
                    <a:pt x="178" y="722"/>
                  </a:cubicBezTo>
                  <a:cubicBezTo>
                    <a:pt x="176" y="717"/>
                    <a:pt x="175" y="713"/>
                    <a:pt x="174" y="708"/>
                  </a:cubicBezTo>
                  <a:cubicBezTo>
                    <a:pt x="169" y="692"/>
                    <a:pt x="165" y="676"/>
                    <a:pt x="162" y="660"/>
                  </a:cubicBezTo>
                  <a:close/>
                </a:path>
              </a:pathLst>
            </a:custGeom>
            <a:solidFill>
              <a:schemeClr val="tx2">
                <a:alpha val="20000"/>
              </a:schemeClr>
            </a:solidFill>
            <a:ln>
              <a:noFill/>
            </a:ln>
          </p:spPr>
          <p:txBody>
            <a:bodyPr/>
            <a:lstStyle/>
            <a:p>
              <a:endParaRPr lang="en-CA"/>
            </a:p>
          </p:txBody>
        </p:sp>
        <p:sp>
          <p:nvSpPr>
            <p:cNvPr id="10356" name="Freeform 16">
              <a:extLst>
                <a:ext uri="{FF2B5EF4-FFF2-40B4-BE49-F238E27FC236}">
                  <a16:creationId xmlns:a16="http://schemas.microsoft.com/office/drawing/2014/main" id="{23046646-4195-4B9A-8E43-22B520F8F3E3}"/>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auto">
            <a:xfrm>
              <a:off x="2506663" y="285750"/>
              <a:ext cx="90488" cy="2493963"/>
            </a:xfrm>
            <a:custGeom>
              <a:avLst/>
              <a:gdLst/>
              <a:ahLst/>
              <a:cxnLst/>
              <a:rect l="0" t="0" r="r" b="b"/>
              <a:pathLst>
                <a:path w="23" h="635">
                  <a:moveTo>
                    <a:pt x="11" y="577"/>
                  </a:moveTo>
                  <a:cubicBezTo>
                    <a:pt x="12" y="581"/>
                    <a:pt x="12" y="585"/>
                    <a:pt x="12" y="589"/>
                  </a:cubicBezTo>
                  <a:cubicBezTo>
                    <a:pt x="15" y="603"/>
                    <a:pt x="19" y="617"/>
                    <a:pt x="22" y="632"/>
                  </a:cubicBezTo>
                  <a:cubicBezTo>
                    <a:pt x="22" y="633"/>
                    <a:pt x="22" y="634"/>
                    <a:pt x="23" y="635"/>
                  </a:cubicBezTo>
                  <a:cubicBezTo>
                    <a:pt x="21" y="615"/>
                    <a:pt x="19" y="596"/>
                    <a:pt x="17" y="576"/>
                  </a:cubicBezTo>
                  <a:cubicBezTo>
                    <a:pt x="9" y="474"/>
                    <a:pt x="5" y="372"/>
                    <a:pt x="5" y="269"/>
                  </a:cubicBezTo>
                  <a:cubicBezTo>
                    <a:pt x="6" y="179"/>
                    <a:pt x="9" y="90"/>
                    <a:pt x="15" y="0"/>
                  </a:cubicBezTo>
                  <a:cubicBezTo>
                    <a:pt x="12" y="0"/>
                    <a:pt x="12" y="0"/>
                    <a:pt x="12" y="0"/>
                  </a:cubicBezTo>
                  <a:cubicBezTo>
                    <a:pt x="5" y="89"/>
                    <a:pt x="2" y="179"/>
                    <a:pt x="1" y="269"/>
                  </a:cubicBezTo>
                  <a:cubicBezTo>
                    <a:pt x="0" y="372"/>
                    <a:pt x="3" y="474"/>
                    <a:pt x="11" y="577"/>
                  </a:cubicBezTo>
                  <a:close/>
                </a:path>
              </a:pathLst>
            </a:custGeom>
            <a:solidFill>
              <a:schemeClr val="tx2">
                <a:alpha val="20000"/>
              </a:schemeClr>
            </a:solidFill>
            <a:ln>
              <a:noFill/>
            </a:ln>
          </p:spPr>
          <p:txBody>
            <a:bodyPr/>
            <a:lstStyle/>
            <a:p>
              <a:endParaRPr lang="en-CA"/>
            </a:p>
          </p:txBody>
        </p:sp>
        <p:sp>
          <p:nvSpPr>
            <p:cNvPr id="10357" name="Freeform 17">
              <a:extLst>
                <a:ext uri="{FF2B5EF4-FFF2-40B4-BE49-F238E27FC236}">
                  <a16:creationId xmlns:a16="http://schemas.microsoft.com/office/drawing/2014/main" id="{B0BBADBF-6D90-44AD-9068-FF03855DAA3F}"/>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auto">
            <a:xfrm>
              <a:off x="2554288" y="2598738"/>
              <a:ext cx="66675" cy="420688"/>
            </a:xfrm>
            <a:custGeom>
              <a:avLst/>
              <a:gdLst/>
              <a:ahLst/>
              <a:cxnLst/>
              <a:rect l="0" t="0" r="r" b="b"/>
              <a:pathLst>
                <a:path w="17" h="107">
                  <a:moveTo>
                    <a:pt x="0" y="0"/>
                  </a:moveTo>
                  <a:cubicBezTo>
                    <a:pt x="2" y="19"/>
                    <a:pt x="3" y="37"/>
                    <a:pt x="5" y="56"/>
                  </a:cubicBezTo>
                  <a:cubicBezTo>
                    <a:pt x="9" y="73"/>
                    <a:pt x="13" y="90"/>
                    <a:pt x="17" y="107"/>
                  </a:cubicBezTo>
                  <a:cubicBezTo>
                    <a:pt x="15" y="87"/>
                    <a:pt x="13" y="66"/>
                    <a:pt x="11" y="46"/>
                  </a:cubicBezTo>
                  <a:cubicBezTo>
                    <a:pt x="10" y="45"/>
                    <a:pt x="10" y="44"/>
                    <a:pt x="10" y="43"/>
                  </a:cubicBezTo>
                  <a:cubicBezTo>
                    <a:pt x="7" y="28"/>
                    <a:pt x="3" y="14"/>
                    <a:pt x="0" y="0"/>
                  </a:cubicBezTo>
                  <a:close/>
                </a:path>
              </a:pathLst>
            </a:custGeom>
            <a:solidFill>
              <a:schemeClr val="tx2">
                <a:alpha val="20000"/>
              </a:schemeClr>
            </a:solidFill>
            <a:ln>
              <a:noFill/>
            </a:ln>
          </p:spPr>
          <p:txBody>
            <a:bodyPr/>
            <a:lstStyle/>
            <a:p>
              <a:endParaRPr lang="en-CA"/>
            </a:p>
          </p:txBody>
        </p:sp>
        <p:sp>
          <p:nvSpPr>
            <p:cNvPr id="10358" name="Freeform 18">
              <a:extLst>
                <a:ext uri="{FF2B5EF4-FFF2-40B4-BE49-F238E27FC236}">
                  <a16:creationId xmlns:a16="http://schemas.microsoft.com/office/drawing/2014/main" id="{75227888-5A01-404B-AE4D-D79B05A86F8C}"/>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auto">
            <a:xfrm>
              <a:off x="3143251" y="4757738"/>
              <a:ext cx="161925" cy="873125"/>
            </a:xfrm>
            <a:custGeom>
              <a:avLst/>
              <a:gdLst/>
              <a:ahLst/>
              <a:cxnLst/>
              <a:rect l="0" t="0" r="r" b="b"/>
              <a:pathLst>
                <a:path w="41" h="222">
                  <a:moveTo>
                    <a:pt x="0" y="0"/>
                  </a:moveTo>
                  <a:cubicBezTo>
                    <a:pt x="0" y="31"/>
                    <a:pt x="2" y="62"/>
                    <a:pt x="5" y="93"/>
                  </a:cubicBezTo>
                  <a:cubicBezTo>
                    <a:pt x="8" y="117"/>
                    <a:pt x="12" y="142"/>
                    <a:pt x="17" y="166"/>
                  </a:cubicBezTo>
                  <a:cubicBezTo>
                    <a:pt x="19" y="172"/>
                    <a:pt x="22" y="178"/>
                    <a:pt x="24" y="184"/>
                  </a:cubicBezTo>
                  <a:cubicBezTo>
                    <a:pt x="30" y="197"/>
                    <a:pt x="35" y="209"/>
                    <a:pt x="41" y="222"/>
                  </a:cubicBezTo>
                  <a:cubicBezTo>
                    <a:pt x="40" y="219"/>
                    <a:pt x="39" y="215"/>
                    <a:pt x="38" y="212"/>
                  </a:cubicBezTo>
                  <a:cubicBezTo>
                    <a:pt x="26" y="172"/>
                    <a:pt x="18" y="132"/>
                    <a:pt x="13" y="92"/>
                  </a:cubicBezTo>
                  <a:cubicBezTo>
                    <a:pt x="11" y="68"/>
                    <a:pt x="9" y="45"/>
                    <a:pt x="8" y="22"/>
                  </a:cubicBezTo>
                  <a:cubicBezTo>
                    <a:pt x="8" y="21"/>
                    <a:pt x="7" y="20"/>
                    <a:pt x="7" y="18"/>
                  </a:cubicBezTo>
                  <a:cubicBezTo>
                    <a:pt x="5" y="12"/>
                    <a:pt x="2" y="6"/>
                    <a:pt x="0" y="0"/>
                  </a:cubicBezTo>
                  <a:close/>
                </a:path>
              </a:pathLst>
            </a:custGeom>
            <a:solidFill>
              <a:schemeClr val="tx2">
                <a:alpha val="20000"/>
              </a:schemeClr>
            </a:solidFill>
            <a:ln>
              <a:noFill/>
            </a:ln>
          </p:spPr>
          <p:txBody>
            <a:bodyPr/>
            <a:lstStyle/>
            <a:p>
              <a:endParaRPr lang="en-CA"/>
            </a:p>
          </p:txBody>
        </p:sp>
        <p:sp>
          <p:nvSpPr>
            <p:cNvPr id="10359" name="Freeform 19">
              <a:extLst>
                <a:ext uri="{FF2B5EF4-FFF2-40B4-BE49-F238E27FC236}">
                  <a16:creationId xmlns:a16="http://schemas.microsoft.com/office/drawing/2014/main" id="{B7ACB41F-3710-4051-AB65-5FC82C5FBF32}"/>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auto">
            <a:xfrm>
              <a:off x="3148013" y="1282700"/>
              <a:ext cx="1768475" cy="3448050"/>
            </a:xfrm>
            <a:custGeom>
              <a:avLst/>
              <a:gdLst/>
              <a:ahLst/>
              <a:cxnLst/>
              <a:rect l="0" t="0" r="r" b="b"/>
              <a:pathLst>
                <a:path w="450" h="878">
                  <a:moveTo>
                    <a:pt x="7" y="854"/>
                  </a:moveTo>
                  <a:cubicBezTo>
                    <a:pt x="10" y="772"/>
                    <a:pt x="26" y="691"/>
                    <a:pt x="50" y="613"/>
                  </a:cubicBezTo>
                  <a:cubicBezTo>
                    <a:pt x="75" y="535"/>
                    <a:pt x="109" y="460"/>
                    <a:pt x="149" y="388"/>
                  </a:cubicBezTo>
                  <a:cubicBezTo>
                    <a:pt x="189" y="316"/>
                    <a:pt x="235" y="248"/>
                    <a:pt x="285" y="183"/>
                  </a:cubicBezTo>
                  <a:cubicBezTo>
                    <a:pt x="310" y="151"/>
                    <a:pt x="337" y="119"/>
                    <a:pt x="364" y="89"/>
                  </a:cubicBezTo>
                  <a:cubicBezTo>
                    <a:pt x="378" y="74"/>
                    <a:pt x="392" y="58"/>
                    <a:pt x="406" y="44"/>
                  </a:cubicBezTo>
                  <a:cubicBezTo>
                    <a:pt x="421" y="29"/>
                    <a:pt x="435" y="15"/>
                    <a:pt x="450" y="1"/>
                  </a:cubicBezTo>
                  <a:cubicBezTo>
                    <a:pt x="450" y="0"/>
                    <a:pt x="450" y="0"/>
                    <a:pt x="450" y="0"/>
                  </a:cubicBezTo>
                  <a:cubicBezTo>
                    <a:pt x="434" y="14"/>
                    <a:pt x="420" y="28"/>
                    <a:pt x="405" y="43"/>
                  </a:cubicBezTo>
                  <a:cubicBezTo>
                    <a:pt x="391" y="57"/>
                    <a:pt x="377" y="72"/>
                    <a:pt x="363" y="88"/>
                  </a:cubicBezTo>
                  <a:cubicBezTo>
                    <a:pt x="335" y="118"/>
                    <a:pt x="308" y="149"/>
                    <a:pt x="283" y="181"/>
                  </a:cubicBezTo>
                  <a:cubicBezTo>
                    <a:pt x="232" y="246"/>
                    <a:pt x="185" y="314"/>
                    <a:pt x="145" y="386"/>
                  </a:cubicBezTo>
                  <a:cubicBezTo>
                    <a:pt x="104" y="457"/>
                    <a:pt x="70" y="533"/>
                    <a:pt x="45" y="611"/>
                  </a:cubicBezTo>
                  <a:cubicBezTo>
                    <a:pt x="19" y="690"/>
                    <a:pt x="3" y="771"/>
                    <a:pt x="0" y="854"/>
                  </a:cubicBezTo>
                  <a:cubicBezTo>
                    <a:pt x="0" y="856"/>
                    <a:pt x="0" y="857"/>
                    <a:pt x="0" y="859"/>
                  </a:cubicBezTo>
                  <a:cubicBezTo>
                    <a:pt x="2" y="865"/>
                    <a:pt x="4" y="872"/>
                    <a:pt x="7" y="878"/>
                  </a:cubicBezTo>
                  <a:cubicBezTo>
                    <a:pt x="7" y="870"/>
                    <a:pt x="7" y="862"/>
                    <a:pt x="7" y="854"/>
                  </a:cubicBezTo>
                  <a:close/>
                </a:path>
              </a:pathLst>
            </a:custGeom>
            <a:solidFill>
              <a:schemeClr val="tx2">
                <a:alpha val="20000"/>
              </a:schemeClr>
            </a:solidFill>
            <a:ln>
              <a:noFill/>
            </a:ln>
          </p:spPr>
          <p:txBody>
            <a:bodyPr/>
            <a:lstStyle/>
            <a:p>
              <a:endParaRPr lang="en-CA"/>
            </a:p>
          </p:txBody>
        </p:sp>
        <p:sp>
          <p:nvSpPr>
            <p:cNvPr id="10360" name="Freeform 20">
              <a:extLst>
                <a:ext uri="{FF2B5EF4-FFF2-40B4-BE49-F238E27FC236}">
                  <a16:creationId xmlns:a16="http://schemas.microsoft.com/office/drawing/2014/main" id="{F28F1156-1F03-4A29-9016-C29EA17BCF93}"/>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auto">
            <a:xfrm>
              <a:off x="3273426" y="5653088"/>
              <a:ext cx="138113" cy="287338"/>
            </a:xfrm>
            <a:custGeom>
              <a:avLst/>
              <a:gdLst/>
              <a:ahLst/>
              <a:cxnLst/>
              <a:rect l="0" t="0" r="r" b="b"/>
              <a:pathLst>
                <a:path w="35" h="73">
                  <a:moveTo>
                    <a:pt x="0" y="0"/>
                  </a:moveTo>
                  <a:cubicBezTo>
                    <a:pt x="7" y="24"/>
                    <a:pt x="16" y="49"/>
                    <a:pt x="26" y="73"/>
                  </a:cubicBezTo>
                  <a:cubicBezTo>
                    <a:pt x="35" y="73"/>
                    <a:pt x="35" y="73"/>
                    <a:pt x="35" y="73"/>
                  </a:cubicBezTo>
                  <a:cubicBezTo>
                    <a:pt x="23" y="49"/>
                    <a:pt x="11" y="24"/>
                    <a:pt x="0" y="0"/>
                  </a:cubicBezTo>
                  <a:close/>
                </a:path>
              </a:pathLst>
            </a:custGeom>
            <a:solidFill>
              <a:schemeClr val="tx2">
                <a:alpha val="20000"/>
              </a:schemeClr>
            </a:solidFill>
            <a:ln>
              <a:noFill/>
            </a:ln>
          </p:spPr>
          <p:txBody>
            <a:bodyPr/>
            <a:lstStyle/>
            <a:p>
              <a:endParaRPr lang="en-CA"/>
            </a:p>
          </p:txBody>
        </p:sp>
        <p:sp>
          <p:nvSpPr>
            <p:cNvPr id="10361" name="Freeform 21">
              <a:extLst>
                <a:ext uri="{FF2B5EF4-FFF2-40B4-BE49-F238E27FC236}">
                  <a16:creationId xmlns:a16="http://schemas.microsoft.com/office/drawing/2014/main" id="{F7C0D23E-7680-4D6E-B35D-244D3E77E716}"/>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auto">
            <a:xfrm>
              <a:off x="3143251" y="4656138"/>
              <a:ext cx="31750" cy="188913"/>
            </a:xfrm>
            <a:custGeom>
              <a:avLst/>
              <a:gdLst/>
              <a:ahLst/>
              <a:cxnLst/>
              <a:rect l="0" t="0" r="r" b="b"/>
              <a:pathLst>
                <a:path w="8" h="48">
                  <a:moveTo>
                    <a:pt x="7" y="44"/>
                  </a:moveTo>
                  <a:cubicBezTo>
                    <a:pt x="7" y="46"/>
                    <a:pt x="8" y="47"/>
                    <a:pt x="8" y="48"/>
                  </a:cubicBezTo>
                  <a:cubicBezTo>
                    <a:pt x="8" y="38"/>
                    <a:pt x="8" y="29"/>
                    <a:pt x="8" y="19"/>
                  </a:cubicBezTo>
                  <a:cubicBezTo>
                    <a:pt x="5" y="13"/>
                    <a:pt x="3" y="6"/>
                    <a:pt x="1" y="0"/>
                  </a:cubicBezTo>
                  <a:cubicBezTo>
                    <a:pt x="0" y="9"/>
                    <a:pt x="0" y="17"/>
                    <a:pt x="0" y="26"/>
                  </a:cubicBezTo>
                  <a:cubicBezTo>
                    <a:pt x="2" y="32"/>
                    <a:pt x="5" y="38"/>
                    <a:pt x="7" y="44"/>
                  </a:cubicBezTo>
                  <a:close/>
                </a:path>
              </a:pathLst>
            </a:custGeom>
            <a:solidFill>
              <a:schemeClr val="tx2">
                <a:alpha val="20000"/>
              </a:schemeClr>
            </a:solidFill>
            <a:ln>
              <a:noFill/>
            </a:ln>
          </p:spPr>
          <p:txBody>
            <a:bodyPr/>
            <a:lstStyle/>
            <a:p>
              <a:endParaRPr lang="en-CA"/>
            </a:p>
          </p:txBody>
        </p:sp>
        <p:sp>
          <p:nvSpPr>
            <p:cNvPr id="10362" name="Freeform 22">
              <a:extLst>
                <a:ext uri="{FF2B5EF4-FFF2-40B4-BE49-F238E27FC236}">
                  <a16:creationId xmlns:a16="http://schemas.microsoft.com/office/drawing/2014/main" id="{D1F7FFBA-E04A-40A4-8F92-AAD6EF8A4DDB}"/>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auto">
            <a:xfrm>
              <a:off x="3211513" y="5410200"/>
              <a:ext cx="203200" cy="530225"/>
            </a:xfrm>
            <a:custGeom>
              <a:avLst/>
              <a:gdLst/>
              <a:ahLst/>
              <a:cxnLst/>
              <a:rect l="0" t="0" r="r" b="b"/>
              <a:pathLst>
                <a:path w="52" h="135">
                  <a:moveTo>
                    <a:pt x="7" y="18"/>
                  </a:moveTo>
                  <a:cubicBezTo>
                    <a:pt x="5" y="12"/>
                    <a:pt x="2" y="6"/>
                    <a:pt x="0" y="0"/>
                  </a:cubicBezTo>
                  <a:cubicBezTo>
                    <a:pt x="3" y="16"/>
                    <a:pt x="7" y="32"/>
                    <a:pt x="12" y="48"/>
                  </a:cubicBezTo>
                  <a:cubicBezTo>
                    <a:pt x="13" y="53"/>
                    <a:pt x="14" y="57"/>
                    <a:pt x="16" y="62"/>
                  </a:cubicBezTo>
                  <a:cubicBezTo>
                    <a:pt x="27" y="86"/>
                    <a:pt x="39" y="111"/>
                    <a:pt x="51" y="135"/>
                  </a:cubicBezTo>
                  <a:cubicBezTo>
                    <a:pt x="52" y="135"/>
                    <a:pt x="52" y="135"/>
                    <a:pt x="52" y="135"/>
                  </a:cubicBezTo>
                  <a:cubicBezTo>
                    <a:pt x="41" y="109"/>
                    <a:pt x="32" y="83"/>
                    <a:pt x="24" y="56"/>
                  </a:cubicBezTo>
                  <a:cubicBezTo>
                    <a:pt x="18" y="43"/>
                    <a:pt x="13" y="31"/>
                    <a:pt x="7" y="18"/>
                  </a:cubicBezTo>
                  <a:close/>
                </a:path>
              </a:pathLst>
            </a:custGeom>
            <a:solidFill>
              <a:schemeClr val="tx2">
                <a:alpha val="20000"/>
              </a:schemeClr>
            </a:solidFill>
            <a:ln>
              <a:noFill/>
            </a:ln>
          </p:spPr>
          <p:txBody>
            <a:bodyPr/>
            <a:lstStyle/>
            <a:p>
              <a:endParaRPr lang="en-CA"/>
            </a:p>
          </p:txBody>
        </p:sp>
      </p:grpSp>
      <p:sp>
        <p:nvSpPr>
          <p:cNvPr id="2" name="Title 1">
            <a:extLst>
              <a:ext uri="{FF2B5EF4-FFF2-40B4-BE49-F238E27FC236}">
                <a16:creationId xmlns:a16="http://schemas.microsoft.com/office/drawing/2014/main" id="{7A2468F8-D89F-63EA-10D9-30701D09EC5E}"/>
              </a:ext>
            </a:extLst>
          </p:cNvPr>
          <p:cNvSpPr>
            <a:spLocks noGrp="1"/>
          </p:cNvSpPr>
          <p:nvPr>
            <p:ph type="title"/>
          </p:nvPr>
        </p:nvSpPr>
        <p:spPr>
          <a:xfrm>
            <a:off x="2589213" y="2514600"/>
            <a:ext cx="8915399" cy="2262781"/>
          </a:xfrm>
        </p:spPr>
        <p:txBody>
          <a:bodyPr vert="horz" lIns="91440" tIns="45720" rIns="91440" bIns="45720" rtlCol="0" anchor="b">
            <a:normAutofit/>
          </a:bodyPr>
          <a:lstStyle/>
          <a:p>
            <a:pPr>
              <a:lnSpc>
                <a:spcPct val="90000"/>
              </a:lnSpc>
            </a:pPr>
            <a:r>
              <a:rPr lang="en-US" sz="2600" dirty="0"/>
              <a:t>Across the globe, countries are implementing a new standard of building that will hopefully help rectify the disastrous conditions this planet now faces. The common goal is to create a “NetZero” future, where everything we use to live, work, play, and gather must contribute zero emissions. </a:t>
            </a:r>
          </a:p>
        </p:txBody>
      </p:sp>
      <p:grpSp>
        <p:nvGrpSpPr>
          <p:cNvPr id="10364" name="Group 10363">
            <a:extLst>
              <a:ext uri="{FF2B5EF4-FFF2-40B4-BE49-F238E27FC236}">
                <a16:creationId xmlns:a16="http://schemas.microsoft.com/office/drawing/2014/main" id="{502F7C86-D374-4969-AB87-CA4108CE95BE}"/>
              </a:ext>
              <a:ext uri="{C183D7F6-B498-43B3-948B-1728B52AA6E4}">
                <adec:decorative xmlns:adec="http://schemas.microsoft.com/office/drawing/2017/decorative" val="1"/>
              </a:ext>
            </a:extLst>
          </p:cNvPr>
          <p:cNvGrpSpPr>
            <a:grpSpLocks noGrp="1" noUngrp="1" noRot="1" noChangeAspect="1" noMove="1" noResize="1"/>
          </p:cNvGrpSpPr>
          <p:nvPr>
            <p:extLst>
              <p:ext uri="{386F3935-93C4-4BCD-93E2-E3B085C9AB24}">
                <p16:designElem xmlns:p16="http://schemas.microsoft.com/office/powerpoint/2015/main" val="1"/>
              </p:ext>
            </p:extLst>
          </p:nvPr>
        </p:nvGrpSpPr>
        <p:grpSpPr>
          <a:xfrm>
            <a:off x="27224" y="-786"/>
            <a:ext cx="2356675" cy="6854040"/>
            <a:chOff x="6627813" y="194833"/>
            <a:chExt cx="1952625" cy="5678918"/>
          </a:xfrm>
        </p:grpSpPr>
        <p:sp>
          <p:nvSpPr>
            <p:cNvPr id="10365" name="Freeform 27">
              <a:extLst>
                <a:ext uri="{FF2B5EF4-FFF2-40B4-BE49-F238E27FC236}">
                  <a16:creationId xmlns:a16="http://schemas.microsoft.com/office/drawing/2014/main" id="{D99BC819-B2EA-4CCC-8B23-CF42F48D67EA}"/>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auto">
            <a:xfrm>
              <a:off x="6627813" y="194833"/>
              <a:ext cx="409575" cy="3646488"/>
            </a:xfrm>
            <a:custGeom>
              <a:avLst/>
              <a:gdLst/>
              <a:ahLst/>
              <a:cxnLst/>
              <a:rect l="0" t="0" r="r" b="b"/>
              <a:pathLst>
                <a:path w="103" h="920">
                  <a:moveTo>
                    <a:pt x="7" y="210"/>
                  </a:moveTo>
                  <a:cubicBezTo>
                    <a:pt x="11" y="288"/>
                    <a:pt x="17" y="367"/>
                    <a:pt x="26" y="445"/>
                  </a:cubicBezTo>
                  <a:cubicBezTo>
                    <a:pt x="34" y="523"/>
                    <a:pt x="44" y="601"/>
                    <a:pt x="57" y="679"/>
                  </a:cubicBezTo>
                  <a:cubicBezTo>
                    <a:pt x="69" y="757"/>
                    <a:pt x="84" y="834"/>
                    <a:pt x="101" y="911"/>
                  </a:cubicBezTo>
                  <a:cubicBezTo>
                    <a:pt x="102" y="914"/>
                    <a:pt x="103" y="917"/>
                    <a:pt x="103" y="920"/>
                  </a:cubicBezTo>
                  <a:cubicBezTo>
                    <a:pt x="102" y="905"/>
                    <a:pt x="100" y="889"/>
                    <a:pt x="99" y="874"/>
                  </a:cubicBezTo>
                  <a:cubicBezTo>
                    <a:pt x="99" y="871"/>
                    <a:pt x="99" y="868"/>
                    <a:pt x="99" y="866"/>
                  </a:cubicBezTo>
                  <a:cubicBezTo>
                    <a:pt x="85" y="803"/>
                    <a:pt x="73" y="741"/>
                    <a:pt x="63" y="678"/>
                  </a:cubicBezTo>
                  <a:cubicBezTo>
                    <a:pt x="50" y="600"/>
                    <a:pt x="39" y="523"/>
                    <a:pt x="30" y="444"/>
                  </a:cubicBezTo>
                  <a:cubicBezTo>
                    <a:pt x="21" y="366"/>
                    <a:pt x="14" y="288"/>
                    <a:pt x="9" y="209"/>
                  </a:cubicBezTo>
                  <a:cubicBezTo>
                    <a:pt x="7" y="170"/>
                    <a:pt x="5" y="131"/>
                    <a:pt x="3" y="92"/>
                  </a:cubicBezTo>
                  <a:cubicBezTo>
                    <a:pt x="2" y="61"/>
                    <a:pt x="1" y="31"/>
                    <a:pt x="1" y="0"/>
                  </a:cubicBezTo>
                  <a:cubicBezTo>
                    <a:pt x="0" y="0"/>
                    <a:pt x="0" y="0"/>
                    <a:pt x="0" y="0"/>
                  </a:cubicBezTo>
                  <a:cubicBezTo>
                    <a:pt x="0" y="31"/>
                    <a:pt x="1" y="61"/>
                    <a:pt x="1" y="92"/>
                  </a:cubicBezTo>
                  <a:cubicBezTo>
                    <a:pt x="3" y="131"/>
                    <a:pt x="4" y="170"/>
                    <a:pt x="7" y="210"/>
                  </a:cubicBezTo>
                  <a:close/>
                </a:path>
              </a:pathLst>
            </a:custGeom>
            <a:solidFill>
              <a:schemeClr val="tx2"/>
            </a:solidFill>
            <a:ln>
              <a:noFill/>
            </a:ln>
          </p:spPr>
          <p:txBody>
            <a:bodyPr/>
            <a:lstStyle/>
            <a:p>
              <a:endParaRPr lang="en-CA"/>
            </a:p>
          </p:txBody>
        </p:sp>
        <p:sp>
          <p:nvSpPr>
            <p:cNvPr id="10366" name="Freeform 28">
              <a:extLst>
                <a:ext uri="{FF2B5EF4-FFF2-40B4-BE49-F238E27FC236}">
                  <a16:creationId xmlns:a16="http://schemas.microsoft.com/office/drawing/2014/main" id="{1EA0AE3F-610C-4727-B82A-D91B4282EE9E}"/>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auto">
            <a:xfrm>
              <a:off x="7061201" y="3771900"/>
              <a:ext cx="350838" cy="1309688"/>
            </a:xfrm>
            <a:custGeom>
              <a:avLst/>
              <a:gdLst/>
              <a:ahLst/>
              <a:cxnLst/>
              <a:rect l="0" t="0" r="r" b="b"/>
              <a:pathLst>
                <a:path w="88" h="330">
                  <a:moveTo>
                    <a:pt x="53" y="229"/>
                  </a:moveTo>
                  <a:cubicBezTo>
                    <a:pt x="64" y="263"/>
                    <a:pt x="75" y="297"/>
                    <a:pt x="88" y="330"/>
                  </a:cubicBezTo>
                  <a:cubicBezTo>
                    <a:pt x="88" y="323"/>
                    <a:pt x="88" y="315"/>
                    <a:pt x="88" y="308"/>
                  </a:cubicBezTo>
                  <a:cubicBezTo>
                    <a:pt x="88" y="307"/>
                    <a:pt x="88" y="305"/>
                    <a:pt x="88" y="304"/>
                  </a:cubicBezTo>
                  <a:cubicBezTo>
                    <a:pt x="79" y="278"/>
                    <a:pt x="70" y="252"/>
                    <a:pt x="62" y="226"/>
                  </a:cubicBezTo>
                  <a:cubicBezTo>
                    <a:pt x="38" y="152"/>
                    <a:pt x="17" y="76"/>
                    <a:pt x="0" y="0"/>
                  </a:cubicBezTo>
                  <a:cubicBezTo>
                    <a:pt x="2" y="21"/>
                    <a:pt x="4" y="42"/>
                    <a:pt x="7" y="63"/>
                  </a:cubicBezTo>
                  <a:cubicBezTo>
                    <a:pt x="21" y="119"/>
                    <a:pt x="36" y="174"/>
                    <a:pt x="53" y="229"/>
                  </a:cubicBezTo>
                  <a:close/>
                </a:path>
              </a:pathLst>
            </a:custGeom>
            <a:solidFill>
              <a:schemeClr val="tx2"/>
            </a:solidFill>
            <a:ln>
              <a:noFill/>
            </a:ln>
          </p:spPr>
          <p:txBody>
            <a:bodyPr/>
            <a:lstStyle/>
            <a:p>
              <a:endParaRPr lang="en-CA"/>
            </a:p>
          </p:txBody>
        </p:sp>
        <p:sp>
          <p:nvSpPr>
            <p:cNvPr id="10367" name="Freeform 29">
              <a:extLst>
                <a:ext uri="{FF2B5EF4-FFF2-40B4-BE49-F238E27FC236}">
                  <a16:creationId xmlns:a16="http://schemas.microsoft.com/office/drawing/2014/main" id="{1AED653B-8E26-4407-B55E-5EF634840A08}"/>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auto">
            <a:xfrm>
              <a:off x="7439026" y="5053013"/>
              <a:ext cx="357188" cy="820738"/>
            </a:xfrm>
            <a:custGeom>
              <a:avLst/>
              <a:gdLst/>
              <a:ahLst/>
              <a:cxnLst/>
              <a:rect l="0" t="0" r="r" b="b"/>
              <a:pathLst>
                <a:path w="90" h="207">
                  <a:moveTo>
                    <a:pt x="6" y="15"/>
                  </a:moveTo>
                  <a:cubicBezTo>
                    <a:pt x="4" y="10"/>
                    <a:pt x="2" y="5"/>
                    <a:pt x="0" y="0"/>
                  </a:cubicBezTo>
                  <a:cubicBezTo>
                    <a:pt x="0" y="9"/>
                    <a:pt x="0" y="19"/>
                    <a:pt x="1" y="29"/>
                  </a:cubicBezTo>
                  <a:cubicBezTo>
                    <a:pt x="14" y="62"/>
                    <a:pt x="27" y="95"/>
                    <a:pt x="42" y="127"/>
                  </a:cubicBezTo>
                  <a:cubicBezTo>
                    <a:pt x="54" y="154"/>
                    <a:pt x="67" y="181"/>
                    <a:pt x="80" y="207"/>
                  </a:cubicBezTo>
                  <a:cubicBezTo>
                    <a:pt x="90" y="207"/>
                    <a:pt x="90" y="207"/>
                    <a:pt x="90" y="207"/>
                  </a:cubicBezTo>
                  <a:cubicBezTo>
                    <a:pt x="76" y="180"/>
                    <a:pt x="63" y="152"/>
                    <a:pt x="50" y="123"/>
                  </a:cubicBezTo>
                  <a:cubicBezTo>
                    <a:pt x="34" y="88"/>
                    <a:pt x="20" y="51"/>
                    <a:pt x="6" y="15"/>
                  </a:cubicBezTo>
                  <a:close/>
                </a:path>
              </a:pathLst>
            </a:custGeom>
            <a:solidFill>
              <a:schemeClr val="tx2"/>
            </a:solidFill>
            <a:ln>
              <a:noFill/>
            </a:ln>
          </p:spPr>
          <p:txBody>
            <a:bodyPr/>
            <a:lstStyle/>
            <a:p>
              <a:endParaRPr lang="en-CA"/>
            </a:p>
          </p:txBody>
        </p:sp>
        <p:sp>
          <p:nvSpPr>
            <p:cNvPr id="10240" name="Freeform 30">
              <a:extLst>
                <a:ext uri="{FF2B5EF4-FFF2-40B4-BE49-F238E27FC236}">
                  <a16:creationId xmlns:a16="http://schemas.microsoft.com/office/drawing/2014/main" id="{21EB9336-97C9-4E84-94CF-D3F74080F25A}"/>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auto">
            <a:xfrm>
              <a:off x="7037388" y="3811588"/>
              <a:ext cx="457200" cy="1852613"/>
            </a:xfrm>
            <a:custGeom>
              <a:avLst/>
              <a:gdLst/>
              <a:ahLst/>
              <a:cxnLst/>
              <a:rect l="0" t="0" r="r" b="b"/>
              <a:pathLst>
                <a:path w="115" h="467">
                  <a:moveTo>
                    <a:pt x="101" y="409"/>
                  </a:moveTo>
                  <a:cubicBezTo>
                    <a:pt x="93" y="388"/>
                    <a:pt x="85" y="366"/>
                    <a:pt x="78" y="344"/>
                  </a:cubicBezTo>
                  <a:cubicBezTo>
                    <a:pt x="57" y="281"/>
                    <a:pt x="41" y="216"/>
                    <a:pt x="29" y="151"/>
                  </a:cubicBezTo>
                  <a:cubicBezTo>
                    <a:pt x="22" y="119"/>
                    <a:pt x="17" y="86"/>
                    <a:pt x="13" y="53"/>
                  </a:cubicBezTo>
                  <a:cubicBezTo>
                    <a:pt x="9" y="35"/>
                    <a:pt x="4" y="18"/>
                    <a:pt x="0" y="0"/>
                  </a:cubicBezTo>
                  <a:cubicBezTo>
                    <a:pt x="5" y="51"/>
                    <a:pt x="12" y="102"/>
                    <a:pt x="21" y="152"/>
                  </a:cubicBezTo>
                  <a:cubicBezTo>
                    <a:pt x="33" y="218"/>
                    <a:pt x="49" y="283"/>
                    <a:pt x="69" y="347"/>
                  </a:cubicBezTo>
                  <a:cubicBezTo>
                    <a:pt x="79" y="378"/>
                    <a:pt x="90" y="410"/>
                    <a:pt x="103" y="441"/>
                  </a:cubicBezTo>
                  <a:cubicBezTo>
                    <a:pt x="107" y="449"/>
                    <a:pt x="111" y="458"/>
                    <a:pt x="115" y="467"/>
                  </a:cubicBezTo>
                  <a:cubicBezTo>
                    <a:pt x="114" y="464"/>
                    <a:pt x="113" y="461"/>
                    <a:pt x="112" y="458"/>
                  </a:cubicBezTo>
                  <a:cubicBezTo>
                    <a:pt x="108" y="442"/>
                    <a:pt x="104" y="425"/>
                    <a:pt x="101" y="409"/>
                  </a:cubicBezTo>
                  <a:close/>
                </a:path>
              </a:pathLst>
            </a:custGeom>
            <a:solidFill>
              <a:schemeClr val="tx2"/>
            </a:solidFill>
            <a:ln>
              <a:noFill/>
            </a:ln>
          </p:spPr>
          <p:txBody>
            <a:bodyPr/>
            <a:lstStyle/>
            <a:p>
              <a:endParaRPr lang="en-CA"/>
            </a:p>
          </p:txBody>
        </p:sp>
        <p:sp>
          <p:nvSpPr>
            <p:cNvPr id="10241" name="Freeform 31">
              <a:extLst>
                <a:ext uri="{FF2B5EF4-FFF2-40B4-BE49-F238E27FC236}">
                  <a16:creationId xmlns:a16="http://schemas.microsoft.com/office/drawing/2014/main" id="{69BF6CA2-569A-4C82-A2AE-CDCF36CCBEC1}"/>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auto">
            <a:xfrm>
              <a:off x="6992938" y="1263650"/>
              <a:ext cx="144463" cy="2508250"/>
            </a:xfrm>
            <a:custGeom>
              <a:avLst/>
              <a:gdLst/>
              <a:ahLst/>
              <a:cxnLst/>
              <a:rect l="0" t="0" r="r" b="b"/>
              <a:pathLst>
                <a:path w="36" h="633">
                  <a:moveTo>
                    <a:pt x="17" y="633"/>
                  </a:moveTo>
                  <a:cubicBezTo>
                    <a:pt x="15" y="621"/>
                    <a:pt x="14" y="609"/>
                    <a:pt x="13" y="597"/>
                  </a:cubicBezTo>
                  <a:cubicBezTo>
                    <a:pt x="8" y="530"/>
                    <a:pt x="5" y="464"/>
                    <a:pt x="5" y="398"/>
                  </a:cubicBezTo>
                  <a:cubicBezTo>
                    <a:pt x="5" y="331"/>
                    <a:pt x="8" y="265"/>
                    <a:pt x="13" y="198"/>
                  </a:cubicBezTo>
                  <a:cubicBezTo>
                    <a:pt x="15" y="165"/>
                    <a:pt x="18" y="132"/>
                    <a:pt x="22" y="99"/>
                  </a:cubicBezTo>
                  <a:cubicBezTo>
                    <a:pt x="26" y="66"/>
                    <a:pt x="30" y="33"/>
                    <a:pt x="36" y="0"/>
                  </a:cubicBezTo>
                  <a:cubicBezTo>
                    <a:pt x="35" y="0"/>
                    <a:pt x="35" y="0"/>
                    <a:pt x="35" y="0"/>
                  </a:cubicBezTo>
                  <a:cubicBezTo>
                    <a:pt x="29" y="33"/>
                    <a:pt x="24" y="66"/>
                    <a:pt x="20" y="99"/>
                  </a:cubicBezTo>
                  <a:cubicBezTo>
                    <a:pt x="16" y="132"/>
                    <a:pt x="13" y="165"/>
                    <a:pt x="10" y="198"/>
                  </a:cubicBezTo>
                  <a:cubicBezTo>
                    <a:pt x="4" y="264"/>
                    <a:pt x="1" y="331"/>
                    <a:pt x="1" y="398"/>
                  </a:cubicBezTo>
                  <a:cubicBezTo>
                    <a:pt x="0" y="461"/>
                    <a:pt x="2" y="525"/>
                    <a:pt x="7" y="589"/>
                  </a:cubicBezTo>
                  <a:cubicBezTo>
                    <a:pt x="10" y="603"/>
                    <a:pt x="13" y="618"/>
                    <a:pt x="16" y="632"/>
                  </a:cubicBezTo>
                  <a:cubicBezTo>
                    <a:pt x="16" y="632"/>
                    <a:pt x="17" y="633"/>
                    <a:pt x="17" y="633"/>
                  </a:cubicBezTo>
                  <a:close/>
                </a:path>
              </a:pathLst>
            </a:custGeom>
            <a:solidFill>
              <a:schemeClr val="tx2"/>
            </a:solidFill>
            <a:ln>
              <a:noFill/>
            </a:ln>
          </p:spPr>
          <p:txBody>
            <a:bodyPr/>
            <a:lstStyle/>
            <a:p>
              <a:endParaRPr lang="en-CA"/>
            </a:p>
          </p:txBody>
        </p:sp>
        <p:sp>
          <p:nvSpPr>
            <p:cNvPr id="10243" name="Freeform 32">
              <a:extLst>
                <a:ext uri="{FF2B5EF4-FFF2-40B4-BE49-F238E27FC236}">
                  <a16:creationId xmlns:a16="http://schemas.microsoft.com/office/drawing/2014/main" id="{421FFC08-FE31-4A95-B2F5-68A06B97A971}"/>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auto">
            <a:xfrm>
              <a:off x="7526338" y="5640388"/>
              <a:ext cx="111125" cy="233363"/>
            </a:xfrm>
            <a:custGeom>
              <a:avLst/>
              <a:gdLst/>
              <a:ahLst/>
              <a:cxnLst/>
              <a:rect l="0" t="0" r="r" b="b"/>
              <a:pathLst>
                <a:path w="28" h="59">
                  <a:moveTo>
                    <a:pt x="22" y="59"/>
                  </a:moveTo>
                  <a:cubicBezTo>
                    <a:pt x="28" y="59"/>
                    <a:pt x="28" y="59"/>
                    <a:pt x="28" y="59"/>
                  </a:cubicBezTo>
                  <a:cubicBezTo>
                    <a:pt x="18" y="40"/>
                    <a:pt x="9" y="20"/>
                    <a:pt x="0" y="0"/>
                  </a:cubicBezTo>
                  <a:cubicBezTo>
                    <a:pt x="6" y="20"/>
                    <a:pt x="13" y="40"/>
                    <a:pt x="22" y="59"/>
                  </a:cubicBezTo>
                  <a:close/>
                </a:path>
              </a:pathLst>
            </a:custGeom>
            <a:solidFill>
              <a:schemeClr val="tx2"/>
            </a:solidFill>
            <a:ln>
              <a:noFill/>
            </a:ln>
          </p:spPr>
          <p:txBody>
            <a:bodyPr/>
            <a:lstStyle/>
            <a:p>
              <a:endParaRPr lang="en-CA"/>
            </a:p>
          </p:txBody>
        </p:sp>
        <p:sp>
          <p:nvSpPr>
            <p:cNvPr id="10244" name="Freeform 33">
              <a:extLst>
                <a:ext uri="{FF2B5EF4-FFF2-40B4-BE49-F238E27FC236}">
                  <a16:creationId xmlns:a16="http://schemas.microsoft.com/office/drawing/2014/main" id="{2422EB91-1B28-4E12-A747-0ACA5D9E2882}"/>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auto">
            <a:xfrm>
              <a:off x="7021513" y="3598863"/>
              <a:ext cx="68263" cy="423863"/>
            </a:xfrm>
            <a:custGeom>
              <a:avLst/>
              <a:gdLst/>
              <a:ahLst/>
              <a:cxnLst/>
              <a:rect l="0" t="0" r="r" b="b"/>
              <a:pathLst>
                <a:path w="17" h="107">
                  <a:moveTo>
                    <a:pt x="4" y="54"/>
                  </a:moveTo>
                  <a:cubicBezTo>
                    <a:pt x="8" y="72"/>
                    <a:pt x="13" y="89"/>
                    <a:pt x="17" y="107"/>
                  </a:cubicBezTo>
                  <a:cubicBezTo>
                    <a:pt x="14" y="86"/>
                    <a:pt x="12" y="65"/>
                    <a:pt x="10" y="44"/>
                  </a:cubicBezTo>
                  <a:cubicBezTo>
                    <a:pt x="10" y="44"/>
                    <a:pt x="9" y="43"/>
                    <a:pt x="9" y="43"/>
                  </a:cubicBezTo>
                  <a:cubicBezTo>
                    <a:pt x="6" y="29"/>
                    <a:pt x="3" y="14"/>
                    <a:pt x="0" y="0"/>
                  </a:cubicBezTo>
                  <a:cubicBezTo>
                    <a:pt x="0" y="2"/>
                    <a:pt x="0" y="5"/>
                    <a:pt x="0" y="8"/>
                  </a:cubicBezTo>
                  <a:cubicBezTo>
                    <a:pt x="1" y="23"/>
                    <a:pt x="3" y="39"/>
                    <a:pt x="4" y="54"/>
                  </a:cubicBezTo>
                  <a:close/>
                </a:path>
              </a:pathLst>
            </a:custGeom>
            <a:solidFill>
              <a:schemeClr val="tx2"/>
            </a:solidFill>
            <a:ln>
              <a:noFill/>
            </a:ln>
          </p:spPr>
          <p:txBody>
            <a:bodyPr/>
            <a:lstStyle/>
            <a:p>
              <a:endParaRPr lang="en-CA"/>
            </a:p>
          </p:txBody>
        </p:sp>
        <p:sp>
          <p:nvSpPr>
            <p:cNvPr id="10245" name="Freeform 34">
              <a:extLst>
                <a:ext uri="{FF2B5EF4-FFF2-40B4-BE49-F238E27FC236}">
                  <a16:creationId xmlns:a16="http://schemas.microsoft.com/office/drawing/2014/main" id="{6077349A-7224-44B1-9F3A-E1BDCB43BD1E}"/>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auto">
            <a:xfrm>
              <a:off x="7412038" y="2801938"/>
              <a:ext cx="1168400" cy="2251075"/>
            </a:xfrm>
            <a:custGeom>
              <a:avLst/>
              <a:gdLst/>
              <a:ahLst/>
              <a:cxnLst/>
              <a:rect l="0" t="0" r="r" b="b"/>
              <a:pathLst>
                <a:path w="294" h="568">
                  <a:moveTo>
                    <a:pt x="8" y="553"/>
                  </a:moveTo>
                  <a:cubicBezTo>
                    <a:pt x="9" y="501"/>
                    <a:pt x="19" y="448"/>
                    <a:pt x="35" y="397"/>
                  </a:cubicBezTo>
                  <a:cubicBezTo>
                    <a:pt x="51" y="347"/>
                    <a:pt x="73" y="298"/>
                    <a:pt x="99" y="252"/>
                  </a:cubicBezTo>
                  <a:cubicBezTo>
                    <a:pt x="124" y="205"/>
                    <a:pt x="154" y="161"/>
                    <a:pt x="187" y="119"/>
                  </a:cubicBezTo>
                  <a:cubicBezTo>
                    <a:pt x="203" y="98"/>
                    <a:pt x="220" y="77"/>
                    <a:pt x="238" y="58"/>
                  </a:cubicBezTo>
                  <a:cubicBezTo>
                    <a:pt x="247" y="48"/>
                    <a:pt x="256" y="38"/>
                    <a:pt x="265" y="28"/>
                  </a:cubicBezTo>
                  <a:cubicBezTo>
                    <a:pt x="274" y="19"/>
                    <a:pt x="284" y="9"/>
                    <a:pt x="294" y="0"/>
                  </a:cubicBezTo>
                  <a:cubicBezTo>
                    <a:pt x="293" y="0"/>
                    <a:pt x="293" y="0"/>
                    <a:pt x="293" y="0"/>
                  </a:cubicBezTo>
                  <a:cubicBezTo>
                    <a:pt x="283" y="9"/>
                    <a:pt x="273" y="18"/>
                    <a:pt x="264" y="27"/>
                  </a:cubicBezTo>
                  <a:cubicBezTo>
                    <a:pt x="255" y="37"/>
                    <a:pt x="246" y="47"/>
                    <a:pt x="237" y="56"/>
                  </a:cubicBezTo>
                  <a:cubicBezTo>
                    <a:pt x="218" y="76"/>
                    <a:pt x="201" y="96"/>
                    <a:pt x="185" y="117"/>
                  </a:cubicBezTo>
                  <a:cubicBezTo>
                    <a:pt x="151" y="159"/>
                    <a:pt x="121" y="203"/>
                    <a:pt x="95" y="249"/>
                  </a:cubicBezTo>
                  <a:cubicBezTo>
                    <a:pt x="68" y="296"/>
                    <a:pt x="46" y="345"/>
                    <a:pt x="30" y="396"/>
                  </a:cubicBezTo>
                  <a:cubicBezTo>
                    <a:pt x="13" y="445"/>
                    <a:pt x="3" y="497"/>
                    <a:pt x="0" y="549"/>
                  </a:cubicBezTo>
                  <a:cubicBezTo>
                    <a:pt x="3" y="555"/>
                    <a:pt x="5" y="561"/>
                    <a:pt x="7" y="568"/>
                  </a:cubicBezTo>
                  <a:cubicBezTo>
                    <a:pt x="7" y="563"/>
                    <a:pt x="7" y="558"/>
                    <a:pt x="8" y="553"/>
                  </a:cubicBezTo>
                  <a:close/>
                </a:path>
              </a:pathLst>
            </a:custGeom>
            <a:solidFill>
              <a:schemeClr val="tx2"/>
            </a:solidFill>
            <a:ln>
              <a:noFill/>
            </a:ln>
          </p:spPr>
          <p:txBody>
            <a:bodyPr/>
            <a:lstStyle/>
            <a:p>
              <a:endParaRPr lang="en-CA"/>
            </a:p>
          </p:txBody>
        </p:sp>
        <p:sp>
          <p:nvSpPr>
            <p:cNvPr id="10246" name="Freeform 35">
              <a:extLst>
                <a:ext uri="{FF2B5EF4-FFF2-40B4-BE49-F238E27FC236}">
                  <a16:creationId xmlns:a16="http://schemas.microsoft.com/office/drawing/2014/main" id="{A05A2443-1E41-4A29-927D-4C9D7FA84120}"/>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auto">
            <a:xfrm>
              <a:off x="7494588" y="5664200"/>
              <a:ext cx="100013" cy="209550"/>
            </a:xfrm>
            <a:custGeom>
              <a:avLst/>
              <a:gdLst/>
              <a:ahLst/>
              <a:cxnLst/>
              <a:rect l="0" t="0" r="r" b="b"/>
              <a:pathLst>
                <a:path w="25" h="53">
                  <a:moveTo>
                    <a:pt x="0" y="0"/>
                  </a:moveTo>
                  <a:cubicBezTo>
                    <a:pt x="5" y="18"/>
                    <a:pt x="12" y="36"/>
                    <a:pt x="19" y="53"/>
                  </a:cubicBezTo>
                  <a:cubicBezTo>
                    <a:pt x="25" y="53"/>
                    <a:pt x="25" y="53"/>
                    <a:pt x="25" y="53"/>
                  </a:cubicBezTo>
                  <a:cubicBezTo>
                    <a:pt x="16" y="36"/>
                    <a:pt x="8" y="18"/>
                    <a:pt x="0" y="0"/>
                  </a:cubicBezTo>
                  <a:close/>
                </a:path>
              </a:pathLst>
            </a:custGeom>
            <a:solidFill>
              <a:schemeClr val="tx2"/>
            </a:solidFill>
            <a:ln>
              <a:noFill/>
            </a:ln>
          </p:spPr>
          <p:txBody>
            <a:bodyPr/>
            <a:lstStyle/>
            <a:p>
              <a:endParaRPr lang="en-CA"/>
            </a:p>
          </p:txBody>
        </p:sp>
        <p:sp>
          <p:nvSpPr>
            <p:cNvPr id="10260" name="Freeform 36">
              <a:extLst>
                <a:ext uri="{FF2B5EF4-FFF2-40B4-BE49-F238E27FC236}">
                  <a16:creationId xmlns:a16="http://schemas.microsoft.com/office/drawing/2014/main" id="{849DD9E0-80A6-4A4C-91DD-CF69D1C3372E}"/>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auto">
            <a:xfrm>
              <a:off x="7412038" y="5081588"/>
              <a:ext cx="114300" cy="558800"/>
            </a:xfrm>
            <a:custGeom>
              <a:avLst/>
              <a:gdLst/>
              <a:ahLst/>
              <a:cxnLst/>
              <a:rect l="0" t="0" r="r" b="b"/>
              <a:pathLst>
                <a:path w="29" h="141">
                  <a:moveTo>
                    <a:pt x="0" y="0"/>
                  </a:moveTo>
                  <a:cubicBezTo>
                    <a:pt x="0" y="30"/>
                    <a:pt x="2" y="60"/>
                    <a:pt x="7" y="89"/>
                  </a:cubicBezTo>
                  <a:cubicBezTo>
                    <a:pt x="11" y="98"/>
                    <a:pt x="14" y="108"/>
                    <a:pt x="18" y="117"/>
                  </a:cubicBezTo>
                  <a:cubicBezTo>
                    <a:pt x="22" y="125"/>
                    <a:pt x="25" y="133"/>
                    <a:pt x="29" y="141"/>
                  </a:cubicBezTo>
                  <a:cubicBezTo>
                    <a:pt x="28" y="139"/>
                    <a:pt x="28" y="137"/>
                    <a:pt x="27" y="135"/>
                  </a:cubicBezTo>
                  <a:cubicBezTo>
                    <a:pt x="16" y="98"/>
                    <a:pt x="10" y="60"/>
                    <a:pt x="8" y="22"/>
                  </a:cubicBezTo>
                  <a:cubicBezTo>
                    <a:pt x="7" y="18"/>
                    <a:pt x="5" y="15"/>
                    <a:pt x="4" y="11"/>
                  </a:cubicBezTo>
                  <a:cubicBezTo>
                    <a:pt x="2" y="7"/>
                    <a:pt x="1" y="3"/>
                    <a:pt x="0" y="0"/>
                  </a:cubicBezTo>
                  <a:close/>
                </a:path>
              </a:pathLst>
            </a:custGeom>
            <a:solidFill>
              <a:schemeClr val="tx2"/>
            </a:solidFill>
            <a:ln>
              <a:noFill/>
            </a:ln>
          </p:spPr>
          <p:txBody>
            <a:bodyPr/>
            <a:lstStyle/>
            <a:p>
              <a:endParaRPr lang="en-CA"/>
            </a:p>
          </p:txBody>
        </p:sp>
        <p:sp>
          <p:nvSpPr>
            <p:cNvPr id="10274" name="Freeform 37">
              <a:extLst>
                <a:ext uri="{FF2B5EF4-FFF2-40B4-BE49-F238E27FC236}">
                  <a16:creationId xmlns:a16="http://schemas.microsoft.com/office/drawing/2014/main" id="{04A5B2BC-E2EA-4553-8199-C4F3B86D88A1}"/>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auto">
            <a:xfrm>
              <a:off x="7412038" y="4978400"/>
              <a:ext cx="31750" cy="188913"/>
            </a:xfrm>
            <a:custGeom>
              <a:avLst/>
              <a:gdLst/>
              <a:ahLst/>
              <a:cxnLst/>
              <a:rect l="0" t="0" r="r" b="b"/>
              <a:pathLst>
                <a:path w="8" h="48">
                  <a:moveTo>
                    <a:pt x="0" y="26"/>
                  </a:moveTo>
                  <a:cubicBezTo>
                    <a:pt x="1" y="29"/>
                    <a:pt x="2" y="33"/>
                    <a:pt x="4" y="37"/>
                  </a:cubicBezTo>
                  <a:cubicBezTo>
                    <a:pt x="5" y="41"/>
                    <a:pt x="7" y="44"/>
                    <a:pt x="8" y="48"/>
                  </a:cubicBezTo>
                  <a:cubicBezTo>
                    <a:pt x="7" y="38"/>
                    <a:pt x="7" y="28"/>
                    <a:pt x="7" y="19"/>
                  </a:cubicBezTo>
                  <a:cubicBezTo>
                    <a:pt x="5" y="12"/>
                    <a:pt x="3" y="6"/>
                    <a:pt x="0" y="0"/>
                  </a:cubicBezTo>
                  <a:cubicBezTo>
                    <a:pt x="0" y="1"/>
                    <a:pt x="0" y="3"/>
                    <a:pt x="0" y="4"/>
                  </a:cubicBezTo>
                  <a:cubicBezTo>
                    <a:pt x="0" y="11"/>
                    <a:pt x="0" y="19"/>
                    <a:pt x="0" y="26"/>
                  </a:cubicBezTo>
                  <a:close/>
                </a:path>
              </a:pathLst>
            </a:custGeom>
            <a:solidFill>
              <a:schemeClr val="tx2"/>
            </a:solidFill>
            <a:ln>
              <a:noFill/>
            </a:ln>
          </p:spPr>
          <p:txBody>
            <a:bodyPr/>
            <a:lstStyle/>
            <a:p>
              <a:endParaRPr lang="en-CA"/>
            </a:p>
          </p:txBody>
        </p:sp>
        <p:sp>
          <p:nvSpPr>
            <p:cNvPr id="10276" name="Freeform 38">
              <a:extLst>
                <a:ext uri="{FF2B5EF4-FFF2-40B4-BE49-F238E27FC236}">
                  <a16:creationId xmlns:a16="http://schemas.microsoft.com/office/drawing/2014/main" id="{69AA136B-030C-4644-821E-3247A1841BCE}"/>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auto">
            <a:xfrm>
              <a:off x="7439026" y="5434013"/>
              <a:ext cx="174625" cy="439738"/>
            </a:xfrm>
            <a:custGeom>
              <a:avLst/>
              <a:gdLst/>
              <a:ahLst/>
              <a:cxnLst/>
              <a:rect l="0" t="0" r="r" b="b"/>
              <a:pathLst>
                <a:path w="44" h="111">
                  <a:moveTo>
                    <a:pt x="11" y="28"/>
                  </a:moveTo>
                  <a:cubicBezTo>
                    <a:pt x="7" y="19"/>
                    <a:pt x="4" y="9"/>
                    <a:pt x="0" y="0"/>
                  </a:cubicBezTo>
                  <a:cubicBezTo>
                    <a:pt x="3" y="16"/>
                    <a:pt x="7" y="33"/>
                    <a:pt x="11" y="49"/>
                  </a:cubicBezTo>
                  <a:cubicBezTo>
                    <a:pt x="12" y="52"/>
                    <a:pt x="13" y="55"/>
                    <a:pt x="14" y="58"/>
                  </a:cubicBezTo>
                  <a:cubicBezTo>
                    <a:pt x="22" y="76"/>
                    <a:pt x="30" y="94"/>
                    <a:pt x="39" y="111"/>
                  </a:cubicBezTo>
                  <a:cubicBezTo>
                    <a:pt x="44" y="111"/>
                    <a:pt x="44" y="111"/>
                    <a:pt x="44" y="111"/>
                  </a:cubicBezTo>
                  <a:cubicBezTo>
                    <a:pt x="35" y="92"/>
                    <a:pt x="28" y="72"/>
                    <a:pt x="22" y="52"/>
                  </a:cubicBezTo>
                  <a:cubicBezTo>
                    <a:pt x="18" y="44"/>
                    <a:pt x="15" y="36"/>
                    <a:pt x="11" y="28"/>
                  </a:cubicBezTo>
                  <a:close/>
                </a:path>
              </a:pathLst>
            </a:custGeom>
            <a:solidFill>
              <a:schemeClr val="tx2"/>
            </a:solidFill>
            <a:ln>
              <a:noFill/>
            </a:ln>
          </p:spPr>
          <p:txBody>
            <a:bodyPr/>
            <a:lstStyle/>
            <a:p>
              <a:endParaRPr lang="en-CA"/>
            </a:p>
          </p:txBody>
        </p:sp>
      </p:grpSp>
      <p:sp>
        <p:nvSpPr>
          <p:cNvPr id="10369" name="Rectangle 10368">
            <a:extLst>
              <a:ext uri="{FF2B5EF4-FFF2-40B4-BE49-F238E27FC236}">
                <a16:creationId xmlns:a16="http://schemas.microsoft.com/office/drawing/2014/main" id="{9DEDD006-D91C-4989-B39C-EEEA43F868FF}"/>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82880" cy="6858000"/>
          </a:xfrm>
          <a:prstGeom prst="rect">
            <a:avLst/>
          </a:prstGeom>
          <a:solidFill>
            <a:schemeClr val="tx2"/>
          </a:solidFill>
          <a:ln>
            <a:noFill/>
          </a:ln>
          <a:effectLst/>
        </p:spPr>
        <p:style>
          <a:lnRef idx="1">
            <a:schemeClr val="accent1"/>
          </a:lnRef>
          <a:fillRef idx="3">
            <a:schemeClr val="accent1"/>
          </a:fillRef>
          <a:effectRef idx="2">
            <a:schemeClr val="accent1"/>
          </a:effectRef>
          <a:fontRef idx="minor">
            <a:schemeClr val="lt1"/>
          </a:fontRef>
        </p:style>
        <p:txBody>
          <a:bodyPr/>
          <a:lstStyle/>
          <a:p>
            <a:endParaRPr lang="en-CA"/>
          </a:p>
        </p:txBody>
      </p:sp>
      <p:sp>
        <p:nvSpPr>
          <p:cNvPr id="10371" name="Freeform 33">
            <a:extLst>
              <a:ext uri="{FF2B5EF4-FFF2-40B4-BE49-F238E27FC236}">
                <a16:creationId xmlns:a16="http://schemas.microsoft.com/office/drawing/2014/main" id="{35EF7FFE-55CC-444E-A630-F40A5C9C5C8B}"/>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bwMode="auto">
          <a:xfrm>
            <a:off x="0" y="4323810"/>
            <a:ext cx="1744652" cy="778589"/>
          </a:xfrm>
          <a:custGeom>
            <a:avLst/>
            <a:gdLst/>
            <a:ahLst/>
            <a:cxnLst/>
            <a:rect l="0" t="0" r="r" b="b"/>
            <a:pathLst>
              <a:path w="372" h="166">
                <a:moveTo>
                  <a:pt x="287" y="166"/>
                </a:moveTo>
                <a:cubicBezTo>
                  <a:pt x="290" y="166"/>
                  <a:pt x="292" y="165"/>
                  <a:pt x="293" y="164"/>
                </a:cubicBezTo>
                <a:cubicBezTo>
                  <a:pt x="293" y="163"/>
                  <a:pt x="294" y="163"/>
                  <a:pt x="294" y="163"/>
                </a:cubicBezTo>
                <a:cubicBezTo>
                  <a:pt x="370" y="87"/>
                  <a:pt x="370" y="87"/>
                  <a:pt x="370" y="87"/>
                </a:cubicBezTo>
                <a:cubicBezTo>
                  <a:pt x="372" y="85"/>
                  <a:pt x="372" y="81"/>
                  <a:pt x="370" y="78"/>
                </a:cubicBezTo>
                <a:cubicBezTo>
                  <a:pt x="294" y="3"/>
                  <a:pt x="294" y="3"/>
                  <a:pt x="294" y="3"/>
                </a:cubicBezTo>
                <a:cubicBezTo>
                  <a:pt x="294" y="2"/>
                  <a:pt x="293" y="2"/>
                  <a:pt x="293" y="2"/>
                </a:cubicBezTo>
                <a:cubicBezTo>
                  <a:pt x="292" y="1"/>
                  <a:pt x="290" y="0"/>
                  <a:pt x="287" y="0"/>
                </a:cubicBezTo>
                <a:cubicBezTo>
                  <a:pt x="0" y="0"/>
                  <a:pt x="0" y="0"/>
                  <a:pt x="0" y="0"/>
                </a:cubicBezTo>
                <a:cubicBezTo>
                  <a:pt x="0" y="166"/>
                  <a:pt x="0" y="166"/>
                  <a:pt x="0" y="166"/>
                </a:cubicBezTo>
                <a:lnTo>
                  <a:pt x="287" y="166"/>
                </a:lnTo>
                <a:close/>
              </a:path>
            </a:pathLst>
          </a:custGeom>
          <a:solidFill>
            <a:schemeClr val="accent1"/>
          </a:solidFill>
          <a:ln>
            <a:noFill/>
          </a:ln>
        </p:spPr>
        <p:txBody>
          <a:bodyPr/>
          <a:lstStyle/>
          <a:p>
            <a:endParaRPr lang="en-CA"/>
          </a:p>
        </p:txBody>
      </p:sp>
      <p:pic>
        <p:nvPicPr>
          <p:cNvPr id="3" name="Recorded Sound">
            <a:hlinkClick r:id="" action="ppaction://media"/>
            <a:extLst>
              <a:ext uri="{FF2B5EF4-FFF2-40B4-BE49-F238E27FC236}">
                <a16:creationId xmlns:a16="http://schemas.microsoft.com/office/drawing/2014/main" id="{EBD5B66F-C830-B4DD-5202-0062DF23A01D}"/>
              </a:ext>
            </a:extLst>
          </p:cNvPr>
          <p:cNvPicPr>
            <a:picLocks noChangeAspect="1"/>
          </p:cNvPicPr>
          <p:nvPr>
            <a:audioFile r:link="rId2"/>
            <p:extLst>
              <p:ext uri="{DAA4B4D4-6D71-4841-9C94-3DE7FCFB9230}">
                <p14:media xmlns:p14="http://schemas.microsoft.com/office/powerpoint/2010/main" r:embed="rId1"/>
              </p:ext>
            </p:extLst>
          </p:nvPr>
        </p:nvPicPr>
        <p:blipFill>
          <a:blip r:embed="rId5"/>
          <a:stretch>
            <a:fillRect/>
          </a:stretch>
        </p:blipFill>
        <p:spPr>
          <a:xfrm>
            <a:off x="11552412" y="114754"/>
            <a:ext cx="487363" cy="487363"/>
          </a:xfrm>
          <a:prstGeom prst="rect">
            <a:avLst/>
          </a:prstGeom>
        </p:spPr>
      </p:pic>
    </p:spTree>
    <p:extLst>
      <p:ext uri="{BB962C8B-B14F-4D97-AF65-F5344CB8AC3E}">
        <p14:creationId xmlns:p14="http://schemas.microsoft.com/office/powerpoint/2010/main" val="3343453459"/>
      </p:ext>
    </p:extLst>
  </p:cSld>
  <p:clrMapOvr>
    <a:masterClrMapping/>
  </p:clrMapOvr>
  <mc:AlternateContent xmlns:mc="http://schemas.openxmlformats.org/markup-compatibility/2006">
    <mc:Choice xmlns:p15="http://schemas.microsoft.com/office/powerpoint/2012/main" Requires="p15">
      <p:transition xmlns:p14="http://schemas.microsoft.com/office/powerpoint/2010/main" spd="slow" p14:dur="2000" advTm="27971">
        <p15:prstTrans prst="drape"/>
      </p:transition>
    </mc:Choice>
    <mc:Fallback>
      <p:transition spd="slow" advTm="27971">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grpId="0" nodeType="withEffect">
                                  <p:stCondLst>
                                    <p:cond delay="1000"/>
                                  </p:stCondLst>
                                  <p:iterate type="lt">
                                    <p:tmPct val="10000"/>
                                  </p:iterate>
                                  <p:childTnLst>
                                    <p:set>
                                      <p:cBhvr>
                                        <p:cTn id="6" dur="1" fill="hold">
                                          <p:stCondLst>
                                            <p:cond delay="0"/>
                                          </p:stCondLst>
                                        </p:cTn>
                                        <p:tgtEl>
                                          <p:spTgt spid="2"/>
                                        </p:tgtEl>
                                        <p:attrNameLst>
                                          <p:attrName>style.visibility</p:attrName>
                                        </p:attrNameLst>
                                      </p:cBhvr>
                                      <p:to>
                                        <p:strVal val="visible"/>
                                      </p:to>
                                    </p:set>
                                    <p:animEffect transition="in" filter="fade">
                                      <p:cBhvr>
                                        <p:cTn id="7" dur="400"/>
                                        <p:tgtEl>
                                          <p:spTgt spid="2"/>
                                        </p:tgtEl>
                                      </p:cBhvr>
                                    </p:animEffect>
                                  </p:childTnLst>
                                </p:cTn>
                              </p:par>
                            </p:childTnLst>
                          </p:cTn>
                        </p:par>
                        <p:par>
                          <p:cTn id="8" fill="hold">
                            <p:stCondLst>
                              <p:cond delay="11160"/>
                            </p:stCondLst>
                            <p:childTnLst>
                              <p:par>
                                <p:cTn id="9" presetID="1" presetClass="mediacall" presetSubtype="0" fill="hold" nodeType="afterEffect">
                                  <p:stCondLst>
                                    <p:cond delay="0"/>
                                  </p:stCondLst>
                                  <p:childTnLst>
                                    <p:cmd type="call" cmd="playFrom(0.0)">
                                      <p:cBhvr>
                                        <p:cTn id="10" dur="27971" fill="hold"/>
                                        <p:tgtEl>
                                          <p:spTgt spid="3"/>
                                        </p:tgtEl>
                                      </p:cBhvr>
                                    </p:cmd>
                                  </p:childTnLst>
                                </p:cTn>
                              </p:par>
                            </p:childTnLst>
                          </p:cTn>
                        </p:par>
                      </p:childTnLst>
                    </p:cTn>
                  </p:par>
                </p:childTnLst>
              </p:cTn>
              <p:prevCondLst>
                <p:cond evt="onPrev" delay="0">
                  <p:tgtEl>
                    <p:sldTgt/>
                  </p:tgtEl>
                </p:cond>
              </p:prevCondLst>
              <p:nextCondLst>
                <p:cond evt="onNext" delay="0">
                  <p:tgtEl>
                    <p:sldTgt/>
                  </p:tgtEl>
                </p:cond>
              </p:nextCondLst>
            </p:seq>
            <p:audio>
              <p:cMediaNode vol="80000">
                <p:cTn id="11" fill="hold" display="0">
                  <p:stCondLst>
                    <p:cond delay="indefinite"/>
                  </p:stCondLst>
                  <p:endCondLst>
                    <p:cond evt="onStopAudio" delay="0">
                      <p:tgtEl>
                        <p:sldTgt/>
                      </p:tgtEl>
                    </p:cond>
                  </p:endCondLst>
                </p:cTn>
                <p:tgtEl>
                  <p:spTgt spid="3"/>
                </p:tgtEl>
              </p:cMediaNode>
            </p:audio>
          </p:childTnLst>
        </p:cTn>
      </p:par>
    </p:tnLst>
    <p:bldLst>
      <p:bldP spid="2" grpId="0"/>
    </p:bld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1266" name="Picture 2" descr="Net-Zero Emissions by 2050 - Canada.ca">
            <a:extLst>
              <a:ext uri="{FF2B5EF4-FFF2-40B4-BE49-F238E27FC236}">
                <a16:creationId xmlns:a16="http://schemas.microsoft.com/office/drawing/2014/main" id="{6CB915A0-1ED1-3692-05A6-67192F760B6D}"/>
              </a:ext>
            </a:extLst>
          </p:cNvPr>
          <p:cNvPicPr>
            <a:picLocks noChangeAspect="1" noChangeArrowheads="1"/>
          </p:cNvPicPr>
          <p:nvPr/>
        </p:nvPicPr>
        <p:blipFill>
          <a:blip r:embed="rId4">
            <a:alphaModFix amt="13000"/>
            <a:extLst>
              <a:ext uri="{28A0092B-C50C-407E-A947-70E740481C1C}">
                <a14:useLocalDpi xmlns:a14="http://schemas.microsoft.com/office/drawing/2010/main" val="0"/>
              </a:ext>
            </a:extLst>
          </a:blip>
          <a:srcRect/>
          <a:stretch>
            <a:fillRect/>
          </a:stretch>
        </p:blipFill>
        <p:spPr bwMode="auto">
          <a:xfrm>
            <a:off x="7595118" y="3312"/>
            <a:ext cx="4596882" cy="3305625"/>
          </a:xfrm>
          <a:prstGeom prst="rect">
            <a:avLst/>
          </a:prstGeom>
          <a:solidFill>
            <a:schemeClr val="bg1">
              <a:lumMod val="85000"/>
              <a:alpha val="98000"/>
            </a:schemeClr>
          </a:solidFill>
        </p:spPr>
      </p:pic>
      <p:sp>
        <p:nvSpPr>
          <p:cNvPr id="2" name="Title 1">
            <a:extLst>
              <a:ext uri="{FF2B5EF4-FFF2-40B4-BE49-F238E27FC236}">
                <a16:creationId xmlns:a16="http://schemas.microsoft.com/office/drawing/2014/main" id="{944E67C0-073E-5548-1ABD-8BE6386202FF}"/>
              </a:ext>
            </a:extLst>
          </p:cNvPr>
          <p:cNvSpPr>
            <a:spLocks noGrp="1"/>
          </p:cNvSpPr>
          <p:nvPr>
            <p:ph type="title"/>
          </p:nvPr>
        </p:nvSpPr>
        <p:spPr>
          <a:xfrm>
            <a:off x="1679511" y="932022"/>
            <a:ext cx="5915608" cy="2352355"/>
          </a:xfrm>
        </p:spPr>
        <p:txBody>
          <a:bodyPr>
            <a:normAutofit/>
          </a:bodyPr>
          <a:lstStyle/>
          <a:p>
            <a:r>
              <a:rPr lang="en-CA" sz="2800" dirty="0">
                <a:solidFill>
                  <a:schemeClr val="accent2">
                    <a:lumMod val="60000"/>
                    <a:lumOff val="40000"/>
                  </a:schemeClr>
                </a:solidFill>
              </a:rPr>
              <a:t>Canada has set forth a 30-year goal to reach a net-zero future by 2050. </a:t>
            </a:r>
            <a:br>
              <a:rPr lang="en-CA" sz="2800" dirty="0">
                <a:solidFill>
                  <a:schemeClr val="accent2">
                    <a:lumMod val="60000"/>
                    <a:lumOff val="40000"/>
                  </a:schemeClr>
                </a:solidFill>
              </a:rPr>
            </a:br>
            <a:r>
              <a:rPr lang="en-CA" sz="2800" dirty="0">
                <a:solidFill>
                  <a:schemeClr val="accent2">
                    <a:lumMod val="60000"/>
                    <a:lumOff val="40000"/>
                  </a:schemeClr>
                </a:solidFill>
              </a:rPr>
              <a:t>Many agree it is a steep standard to reach. </a:t>
            </a:r>
          </a:p>
        </p:txBody>
      </p:sp>
      <p:sp>
        <p:nvSpPr>
          <p:cNvPr id="3" name="Title 1">
            <a:extLst>
              <a:ext uri="{FF2B5EF4-FFF2-40B4-BE49-F238E27FC236}">
                <a16:creationId xmlns:a16="http://schemas.microsoft.com/office/drawing/2014/main" id="{127FD718-5154-503A-82AB-A143A9D79313}"/>
              </a:ext>
            </a:extLst>
          </p:cNvPr>
          <p:cNvSpPr txBox="1">
            <a:spLocks/>
          </p:cNvSpPr>
          <p:nvPr/>
        </p:nvSpPr>
        <p:spPr>
          <a:xfrm>
            <a:off x="2610522" y="3333497"/>
            <a:ext cx="8940775" cy="1182519"/>
          </a:xfrm>
          <a:prstGeom prst="rect">
            <a:avLst/>
          </a:prstGeom>
        </p:spPr>
        <p:txBody>
          <a:bodyPr vert="horz" lIns="91440" tIns="45720" rIns="91440" bIns="45720" rtlCol="0" anchor="t">
            <a:normAutofit fontScale="97500"/>
          </a:bodyPr>
          <a:lstStyle>
            <a:lvl1pPr algn="l" defTabSz="457200" rtl="0" eaLnBrk="1" latinLnBrk="0" hangingPunct="1">
              <a:spcBef>
                <a:spcPct val="0"/>
              </a:spcBef>
              <a:buNone/>
              <a:defRPr sz="3600" kern="1200">
                <a:solidFill>
                  <a:schemeClr val="tx1">
                    <a:lumMod val="85000"/>
                    <a:lumOff val="15000"/>
                  </a:schemeClr>
                </a:solidFill>
                <a:latin typeface="+mj-lt"/>
                <a:ea typeface="+mj-ea"/>
                <a:cs typeface="+mj-cs"/>
              </a:defRPr>
            </a:lvl1pPr>
            <a:lvl2pPr eaLnBrk="1" hangingPunct="1">
              <a:defRPr>
                <a:solidFill>
                  <a:schemeClr val="tx2"/>
                </a:solidFill>
              </a:defRPr>
            </a:lvl2pPr>
            <a:lvl3pPr eaLnBrk="1" hangingPunct="1">
              <a:defRPr>
                <a:solidFill>
                  <a:schemeClr val="tx2"/>
                </a:solidFill>
              </a:defRPr>
            </a:lvl3pPr>
            <a:lvl4pPr eaLnBrk="1" hangingPunct="1">
              <a:defRPr>
                <a:solidFill>
                  <a:schemeClr val="tx2"/>
                </a:solidFill>
              </a:defRPr>
            </a:lvl4pPr>
            <a:lvl5pPr eaLnBrk="1" hangingPunct="1">
              <a:defRPr>
                <a:solidFill>
                  <a:schemeClr val="tx2"/>
                </a:solidFill>
              </a:defRPr>
            </a:lvl5pPr>
            <a:lvl6pPr eaLnBrk="1" hangingPunct="1">
              <a:defRPr>
                <a:solidFill>
                  <a:schemeClr val="tx2"/>
                </a:solidFill>
              </a:defRPr>
            </a:lvl6pPr>
            <a:lvl7pPr eaLnBrk="1" hangingPunct="1">
              <a:defRPr>
                <a:solidFill>
                  <a:schemeClr val="tx2"/>
                </a:solidFill>
              </a:defRPr>
            </a:lvl7pPr>
            <a:lvl8pPr eaLnBrk="1" hangingPunct="1">
              <a:defRPr>
                <a:solidFill>
                  <a:schemeClr val="tx2"/>
                </a:solidFill>
              </a:defRPr>
            </a:lvl8pPr>
            <a:lvl9pPr eaLnBrk="1" hangingPunct="1">
              <a:defRPr>
                <a:solidFill>
                  <a:schemeClr val="tx2"/>
                </a:solidFill>
              </a:defRPr>
            </a:lvl9pPr>
          </a:lstStyle>
          <a:p>
            <a:r>
              <a:rPr lang="en-CA" sz="2800" dirty="0">
                <a:solidFill>
                  <a:srgbClr val="B97F6B"/>
                </a:solidFill>
              </a:rPr>
              <a:t>However, many also agree it is imperative to reach this goal even sooner. </a:t>
            </a:r>
          </a:p>
        </p:txBody>
      </p:sp>
      <p:sp>
        <p:nvSpPr>
          <p:cNvPr id="4" name="Title 1">
            <a:extLst>
              <a:ext uri="{FF2B5EF4-FFF2-40B4-BE49-F238E27FC236}">
                <a16:creationId xmlns:a16="http://schemas.microsoft.com/office/drawing/2014/main" id="{C7308E24-0C27-B2C1-E274-30C848EAEA5D}"/>
              </a:ext>
            </a:extLst>
          </p:cNvPr>
          <p:cNvSpPr txBox="1">
            <a:spLocks/>
          </p:cNvSpPr>
          <p:nvPr/>
        </p:nvSpPr>
        <p:spPr>
          <a:xfrm>
            <a:off x="2592925" y="4299322"/>
            <a:ext cx="8958373" cy="2683042"/>
          </a:xfrm>
          <a:prstGeom prst="rect">
            <a:avLst/>
          </a:prstGeom>
        </p:spPr>
        <p:txBody>
          <a:bodyPr vert="horz" lIns="91440" tIns="45720" rIns="91440" bIns="45720" rtlCol="0" anchor="t">
            <a:normAutofit fontScale="97500"/>
          </a:bodyPr>
          <a:lstStyle>
            <a:lvl1pPr algn="l" defTabSz="457200" rtl="0" eaLnBrk="1" latinLnBrk="0" hangingPunct="1">
              <a:spcBef>
                <a:spcPct val="0"/>
              </a:spcBef>
              <a:buNone/>
              <a:defRPr sz="3600" kern="1200">
                <a:solidFill>
                  <a:schemeClr val="tx1">
                    <a:lumMod val="85000"/>
                    <a:lumOff val="15000"/>
                  </a:schemeClr>
                </a:solidFill>
                <a:latin typeface="+mj-lt"/>
                <a:ea typeface="+mj-ea"/>
                <a:cs typeface="+mj-cs"/>
              </a:defRPr>
            </a:lvl1pPr>
            <a:lvl2pPr eaLnBrk="1" hangingPunct="1">
              <a:defRPr>
                <a:solidFill>
                  <a:schemeClr val="tx2"/>
                </a:solidFill>
              </a:defRPr>
            </a:lvl2pPr>
            <a:lvl3pPr eaLnBrk="1" hangingPunct="1">
              <a:defRPr>
                <a:solidFill>
                  <a:schemeClr val="tx2"/>
                </a:solidFill>
              </a:defRPr>
            </a:lvl3pPr>
            <a:lvl4pPr eaLnBrk="1" hangingPunct="1">
              <a:defRPr>
                <a:solidFill>
                  <a:schemeClr val="tx2"/>
                </a:solidFill>
              </a:defRPr>
            </a:lvl4pPr>
            <a:lvl5pPr eaLnBrk="1" hangingPunct="1">
              <a:defRPr>
                <a:solidFill>
                  <a:schemeClr val="tx2"/>
                </a:solidFill>
              </a:defRPr>
            </a:lvl5pPr>
            <a:lvl6pPr eaLnBrk="1" hangingPunct="1">
              <a:defRPr>
                <a:solidFill>
                  <a:schemeClr val="tx2"/>
                </a:solidFill>
              </a:defRPr>
            </a:lvl6pPr>
            <a:lvl7pPr eaLnBrk="1" hangingPunct="1">
              <a:defRPr>
                <a:solidFill>
                  <a:schemeClr val="tx2"/>
                </a:solidFill>
              </a:defRPr>
            </a:lvl7pPr>
            <a:lvl8pPr eaLnBrk="1" hangingPunct="1">
              <a:defRPr>
                <a:solidFill>
                  <a:schemeClr val="tx2"/>
                </a:solidFill>
              </a:defRPr>
            </a:lvl8pPr>
            <a:lvl9pPr eaLnBrk="1" hangingPunct="1">
              <a:defRPr>
                <a:solidFill>
                  <a:schemeClr val="tx2"/>
                </a:solidFill>
              </a:defRPr>
            </a:lvl9pPr>
          </a:lstStyle>
          <a:p>
            <a:r>
              <a:rPr lang="en-CA" sz="2800" dirty="0">
                <a:solidFill>
                  <a:srgbClr val="945A46"/>
                </a:solidFill>
              </a:rPr>
              <a:t>Although this new standard applies to all industries, our focus is on the building industry. All buildings or structures begin with the creation of a design based on the overall goals it will accomplish. </a:t>
            </a:r>
          </a:p>
        </p:txBody>
      </p:sp>
      <p:sp>
        <p:nvSpPr>
          <p:cNvPr id="5" name="Title 1">
            <a:extLst>
              <a:ext uri="{FF2B5EF4-FFF2-40B4-BE49-F238E27FC236}">
                <a16:creationId xmlns:a16="http://schemas.microsoft.com/office/drawing/2014/main" id="{498885FD-AC9E-0F3B-D75E-159E66690F81}"/>
              </a:ext>
            </a:extLst>
          </p:cNvPr>
          <p:cNvSpPr txBox="1">
            <a:spLocks/>
          </p:cNvSpPr>
          <p:nvPr/>
        </p:nvSpPr>
        <p:spPr>
          <a:xfrm>
            <a:off x="2592925" y="6124843"/>
            <a:ext cx="6970954" cy="737937"/>
          </a:xfrm>
          <a:prstGeom prst="rect">
            <a:avLst/>
          </a:prstGeom>
        </p:spPr>
        <p:txBody>
          <a:bodyPr vert="horz" lIns="91440" tIns="45720" rIns="91440" bIns="45720" rtlCol="0" anchor="t">
            <a:normAutofit/>
          </a:bodyPr>
          <a:lstStyle>
            <a:lvl1pPr algn="l" defTabSz="457200" rtl="0" eaLnBrk="1" latinLnBrk="0" hangingPunct="1">
              <a:spcBef>
                <a:spcPct val="0"/>
              </a:spcBef>
              <a:buNone/>
              <a:defRPr sz="3600" kern="1200">
                <a:solidFill>
                  <a:schemeClr val="tx1">
                    <a:lumMod val="85000"/>
                    <a:lumOff val="15000"/>
                  </a:schemeClr>
                </a:solidFill>
                <a:latin typeface="+mj-lt"/>
                <a:ea typeface="+mj-ea"/>
                <a:cs typeface="+mj-cs"/>
              </a:defRPr>
            </a:lvl1pPr>
            <a:lvl2pPr eaLnBrk="1" hangingPunct="1">
              <a:defRPr>
                <a:solidFill>
                  <a:schemeClr val="tx2"/>
                </a:solidFill>
              </a:defRPr>
            </a:lvl2pPr>
            <a:lvl3pPr eaLnBrk="1" hangingPunct="1">
              <a:defRPr>
                <a:solidFill>
                  <a:schemeClr val="tx2"/>
                </a:solidFill>
              </a:defRPr>
            </a:lvl3pPr>
            <a:lvl4pPr eaLnBrk="1" hangingPunct="1">
              <a:defRPr>
                <a:solidFill>
                  <a:schemeClr val="tx2"/>
                </a:solidFill>
              </a:defRPr>
            </a:lvl4pPr>
            <a:lvl5pPr eaLnBrk="1" hangingPunct="1">
              <a:defRPr>
                <a:solidFill>
                  <a:schemeClr val="tx2"/>
                </a:solidFill>
              </a:defRPr>
            </a:lvl5pPr>
            <a:lvl6pPr eaLnBrk="1" hangingPunct="1">
              <a:defRPr>
                <a:solidFill>
                  <a:schemeClr val="tx2"/>
                </a:solidFill>
              </a:defRPr>
            </a:lvl6pPr>
            <a:lvl7pPr eaLnBrk="1" hangingPunct="1">
              <a:defRPr>
                <a:solidFill>
                  <a:schemeClr val="tx2"/>
                </a:solidFill>
              </a:defRPr>
            </a:lvl7pPr>
            <a:lvl8pPr eaLnBrk="1" hangingPunct="1">
              <a:defRPr>
                <a:solidFill>
                  <a:schemeClr val="tx2"/>
                </a:solidFill>
              </a:defRPr>
            </a:lvl8pPr>
            <a:lvl9pPr eaLnBrk="1" hangingPunct="1">
              <a:defRPr>
                <a:solidFill>
                  <a:schemeClr val="tx2"/>
                </a:solidFill>
              </a:defRPr>
            </a:lvl9pPr>
          </a:lstStyle>
          <a:p>
            <a:r>
              <a:rPr lang="en-CA" sz="2800" dirty="0">
                <a:solidFill>
                  <a:srgbClr val="834F3D"/>
                </a:solidFill>
              </a:rPr>
              <a:t>This goal now includes “net-zero”. </a:t>
            </a:r>
          </a:p>
        </p:txBody>
      </p:sp>
      <p:pic>
        <p:nvPicPr>
          <p:cNvPr id="6" name="Recorded Sound">
            <a:hlinkClick r:id="" action="ppaction://media"/>
            <a:extLst>
              <a:ext uri="{FF2B5EF4-FFF2-40B4-BE49-F238E27FC236}">
                <a16:creationId xmlns:a16="http://schemas.microsoft.com/office/drawing/2014/main" id="{AECFD32E-307F-3E0C-6CB6-EB235385EEE3}"/>
              </a:ext>
            </a:extLst>
          </p:cNvPr>
          <p:cNvPicPr>
            <a:picLocks noChangeAspect="1"/>
          </p:cNvPicPr>
          <p:nvPr>
            <a:audioFile r:link="rId2"/>
            <p:extLst>
              <p:ext uri="{DAA4B4D4-6D71-4841-9C94-3DE7FCFB9230}">
                <p14:media xmlns:p14="http://schemas.microsoft.com/office/powerpoint/2010/main" r:embed="rId1"/>
              </p:ext>
            </p:extLst>
          </p:nvPr>
        </p:nvPicPr>
        <p:blipFill>
          <a:blip r:embed="rId5"/>
          <a:stretch>
            <a:fillRect/>
          </a:stretch>
        </p:blipFill>
        <p:spPr>
          <a:xfrm>
            <a:off x="11551297" y="142746"/>
            <a:ext cx="487363" cy="487363"/>
          </a:xfrm>
          <a:prstGeom prst="rect">
            <a:avLst/>
          </a:prstGeom>
        </p:spPr>
      </p:pic>
    </p:spTree>
    <p:extLst>
      <p:ext uri="{BB962C8B-B14F-4D97-AF65-F5344CB8AC3E}">
        <p14:creationId xmlns:p14="http://schemas.microsoft.com/office/powerpoint/2010/main" val="712459995"/>
      </p:ext>
    </p:extLst>
  </p:cSld>
  <p:clrMapOvr>
    <a:masterClrMapping/>
  </p:clrMapOvr>
  <mc:AlternateContent xmlns:mc="http://schemas.openxmlformats.org/markup-compatibility/2006">
    <mc:Choice xmlns:p14="http://schemas.microsoft.com/office/powerpoint/2010/main" Requires="p14">
      <p:transition spd="slow" p14:dur="3900" advTm="41159">
        <p14:glitter pattern="hexagon"/>
      </p:transition>
    </mc:Choice>
    <mc:Fallback>
      <p:transition spd="slow" advTm="41159">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grpId="0" nodeType="afterEffect">
                                  <p:stCondLst>
                                    <p:cond delay="0"/>
                                  </p:stCondLst>
                                  <p:iterate type="wd">
                                    <p:tmPct val="10000"/>
                                  </p:iterate>
                                  <p:childTnLst>
                                    <p:set>
                                      <p:cBhvr>
                                        <p:cTn id="6" dur="1" fill="hold">
                                          <p:stCondLst>
                                            <p:cond delay="0"/>
                                          </p:stCondLst>
                                        </p:cTn>
                                        <p:tgtEl>
                                          <p:spTgt spid="2"/>
                                        </p:tgtEl>
                                        <p:attrNameLst>
                                          <p:attrName>style.visibility</p:attrName>
                                        </p:attrNameLst>
                                      </p:cBhvr>
                                      <p:to>
                                        <p:strVal val="visible"/>
                                      </p:to>
                                    </p:set>
                                    <p:animEffect transition="in" filter="fade">
                                      <p:cBhvr>
                                        <p:cTn id="7" dur="500"/>
                                        <p:tgtEl>
                                          <p:spTgt spid="2"/>
                                        </p:tgtEl>
                                      </p:cBhvr>
                                    </p:animEffect>
                                  </p:childTnLst>
                                </p:cTn>
                              </p:par>
                              <p:par>
                                <p:cTn id="8" presetID="10" presetClass="entr" presetSubtype="0" fill="hold" nodeType="withEffect">
                                  <p:stCondLst>
                                    <p:cond delay="0"/>
                                  </p:stCondLst>
                                  <p:childTnLst>
                                    <p:set>
                                      <p:cBhvr>
                                        <p:cTn id="9" dur="1" fill="hold">
                                          <p:stCondLst>
                                            <p:cond delay="0"/>
                                          </p:stCondLst>
                                        </p:cTn>
                                        <p:tgtEl>
                                          <p:spTgt spid="11266"/>
                                        </p:tgtEl>
                                        <p:attrNameLst>
                                          <p:attrName>style.visibility</p:attrName>
                                        </p:attrNameLst>
                                      </p:cBhvr>
                                      <p:to>
                                        <p:strVal val="visible"/>
                                      </p:to>
                                    </p:set>
                                    <p:animEffect transition="in" filter="fade">
                                      <p:cBhvr>
                                        <p:cTn id="10" dur="500"/>
                                        <p:tgtEl>
                                          <p:spTgt spid="11266"/>
                                        </p:tgtEl>
                                      </p:cBhvr>
                                    </p:animEffect>
                                  </p:childTnLst>
                                </p:cTn>
                              </p:par>
                            </p:childTnLst>
                          </p:cTn>
                        </p:par>
                        <p:par>
                          <p:cTn id="11" fill="hold">
                            <p:stCondLst>
                              <p:cond delay="1700"/>
                            </p:stCondLst>
                            <p:childTnLst>
                              <p:par>
                                <p:cTn id="12" presetID="10" presetClass="entr" presetSubtype="0" fill="hold" grpId="0" nodeType="afterEffect">
                                  <p:stCondLst>
                                    <p:cond delay="1000"/>
                                  </p:stCondLst>
                                  <p:iterate type="wd">
                                    <p:tmPct val="10000"/>
                                  </p:iterate>
                                  <p:childTnLst>
                                    <p:set>
                                      <p:cBhvr>
                                        <p:cTn id="13" dur="1" fill="hold">
                                          <p:stCondLst>
                                            <p:cond delay="0"/>
                                          </p:stCondLst>
                                        </p:cTn>
                                        <p:tgtEl>
                                          <p:spTgt spid="3"/>
                                        </p:tgtEl>
                                        <p:attrNameLst>
                                          <p:attrName>style.visibility</p:attrName>
                                        </p:attrNameLst>
                                      </p:cBhvr>
                                      <p:to>
                                        <p:strVal val="visible"/>
                                      </p:to>
                                    </p:set>
                                    <p:animEffect transition="in" filter="fade">
                                      <p:cBhvr>
                                        <p:cTn id="14" dur="1000"/>
                                        <p:tgtEl>
                                          <p:spTgt spid="3"/>
                                        </p:tgtEl>
                                      </p:cBhvr>
                                    </p:animEffect>
                                  </p:childTnLst>
                                </p:cTn>
                              </p:par>
                            </p:childTnLst>
                          </p:cTn>
                        </p:par>
                        <p:par>
                          <p:cTn id="15" fill="hold">
                            <p:stCondLst>
                              <p:cond delay="5100"/>
                            </p:stCondLst>
                            <p:childTnLst>
                              <p:par>
                                <p:cTn id="16" presetID="10" presetClass="entr" presetSubtype="0" fill="hold" grpId="0" nodeType="afterEffect">
                                  <p:stCondLst>
                                    <p:cond delay="1000"/>
                                  </p:stCondLst>
                                  <p:iterate type="wd">
                                    <p:tmPct val="10000"/>
                                  </p:iterate>
                                  <p:childTnLst>
                                    <p:set>
                                      <p:cBhvr>
                                        <p:cTn id="17" dur="1" fill="hold">
                                          <p:stCondLst>
                                            <p:cond delay="0"/>
                                          </p:stCondLst>
                                        </p:cTn>
                                        <p:tgtEl>
                                          <p:spTgt spid="4"/>
                                        </p:tgtEl>
                                        <p:attrNameLst>
                                          <p:attrName>style.visibility</p:attrName>
                                        </p:attrNameLst>
                                      </p:cBhvr>
                                      <p:to>
                                        <p:strVal val="visible"/>
                                      </p:to>
                                    </p:set>
                                    <p:animEffect transition="in" filter="fade">
                                      <p:cBhvr>
                                        <p:cTn id="18" dur="1000"/>
                                        <p:tgtEl>
                                          <p:spTgt spid="4"/>
                                        </p:tgtEl>
                                      </p:cBhvr>
                                    </p:animEffect>
                                  </p:childTnLst>
                                </p:cTn>
                              </p:par>
                            </p:childTnLst>
                          </p:cTn>
                        </p:par>
                        <p:par>
                          <p:cTn id="19" fill="hold">
                            <p:stCondLst>
                              <p:cond delay="10700"/>
                            </p:stCondLst>
                            <p:childTnLst>
                              <p:par>
                                <p:cTn id="20" presetID="10" presetClass="entr" presetSubtype="0" fill="hold" grpId="0" nodeType="afterEffect">
                                  <p:stCondLst>
                                    <p:cond delay="1000"/>
                                  </p:stCondLst>
                                  <p:iterate type="wd">
                                    <p:tmPct val="10000"/>
                                  </p:iterate>
                                  <p:childTnLst>
                                    <p:set>
                                      <p:cBhvr>
                                        <p:cTn id="21" dur="1" fill="hold">
                                          <p:stCondLst>
                                            <p:cond delay="0"/>
                                          </p:stCondLst>
                                        </p:cTn>
                                        <p:tgtEl>
                                          <p:spTgt spid="5"/>
                                        </p:tgtEl>
                                        <p:attrNameLst>
                                          <p:attrName>style.visibility</p:attrName>
                                        </p:attrNameLst>
                                      </p:cBhvr>
                                      <p:to>
                                        <p:strVal val="visible"/>
                                      </p:to>
                                    </p:set>
                                    <p:animEffect transition="in" filter="fade">
                                      <p:cBhvr>
                                        <p:cTn id="22" dur="1000"/>
                                        <p:tgtEl>
                                          <p:spTgt spid="5"/>
                                        </p:tgtEl>
                                      </p:cBhvr>
                                    </p:animEffect>
                                  </p:childTnLst>
                                </p:cTn>
                              </p:par>
                            </p:childTnLst>
                          </p:cTn>
                        </p:par>
                        <p:par>
                          <p:cTn id="23" fill="hold">
                            <p:stCondLst>
                              <p:cond delay="13300"/>
                            </p:stCondLst>
                            <p:childTnLst>
                              <p:par>
                                <p:cTn id="24" presetID="1" presetClass="mediacall" presetSubtype="0" fill="hold" nodeType="afterEffect">
                                  <p:stCondLst>
                                    <p:cond delay="0"/>
                                  </p:stCondLst>
                                  <p:childTnLst>
                                    <p:cmd type="call" cmd="playFrom(0.0)">
                                      <p:cBhvr>
                                        <p:cTn id="25" dur="41159" fill="hold"/>
                                        <p:tgtEl>
                                          <p:spTgt spid="6"/>
                                        </p:tgtEl>
                                      </p:cBhvr>
                                    </p:cmd>
                                  </p:childTnLst>
                                </p:cTn>
                              </p:par>
                            </p:childTnLst>
                          </p:cTn>
                        </p:par>
                      </p:childTnLst>
                    </p:cTn>
                  </p:par>
                </p:childTnLst>
              </p:cTn>
              <p:prevCondLst>
                <p:cond evt="onPrev" delay="0">
                  <p:tgtEl>
                    <p:sldTgt/>
                  </p:tgtEl>
                </p:cond>
              </p:prevCondLst>
              <p:nextCondLst>
                <p:cond evt="onNext" delay="0">
                  <p:tgtEl>
                    <p:sldTgt/>
                  </p:tgtEl>
                </p:cond>
              </p:nextCondLst>
            </p:seq>
            <p:audio>
              <p:cMediaNode vol="80000">
                <p:cTn id="26" fill="hold" display="0">
                  <p:stCondLst>
                    <p:cond delay="indefinite"/>
                  </p:stCondLst>
                  <p:endCondLst>
                    <p:cond evt="onStopAudio" delay="0">
                      <p:tgtEl>
                        <p:sldTgt/>
                      </p:tgtEl>
                    </p:cond>
                  </p:endCondLst>
                </p:cTn>
                <p:tgtEl>
                  <p:spTgt spid="6"/>
                </p:tgtEl>
              </p:cMediaNode>
            </p:audio>
          </p:childTnLst>
        </p:cTn>
      </p:par>
    </p:tnLst>
    <p:bldLst>
      <p:bldP spid="2" grpId="0"/>
      <p:bldP spid="3" grpId="0"/>
      <p:bldP spid="4" grpId="0"/>
      <p:bldP spid="5" grpId="0"/>
    </p:bld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92B87E7-CC7A-3E67-0925-332BB1457484}"/>
              </a:ext>
            </a:extLst>
          </p:cNvPr>
          <p:cNvSpPr>
            <a:spLocks noGrp="1"/>
          </p:cNvSpPr>
          <p:nvPr>
            <p:ph type="title"/>
          </p:nvPr>
        </p:nvSpPr>
        <p:spPr>
          <a:xfrm>
            <a:off x="1854993" y="656193"/>
            <a:ext cx="5829176" cy="883849"/>
          </a:xfrm>
        </p:spPr>
        <p:txBody>
          <a:bodyPr>
            <a:normAutofit fontScale="90000"/>
          </a:bodyPr>
          <a:lstStyle/>
          <a:p>
            <a:r>
              <a:rPr lang="en-CA" sz="4400" b="1" dirty="0">
                <a:latin typeface="Calibri" panose="020F0502020204030204" pitchFamily="34" charset="0"/>
                <a:ea typeface="Calibri" panose="020F0502020204030204" pitchFamily="34" charset="0"/>
                <a:cs typeface="Calibri" panose="020F0502020204030204" pitchFamily="34" charset="0"/>
              </a:rPr>
              <a:t>10 steps to reach net-zero:</a:t>
            </a:r>
            <a:br>
              <a:rPr lang="en-CA" dirty="0"/>
            </a:br>
            <a:endParaRPr lang="en-CA" dirty="0"/>
          </a:p>
        </p:txBody>
      </p:sp>
      <p:sp>
        <p:nvSpPr>
          <p:cNvPr id="3" name="Title 1">
            <a:extLst>
              <a:ext uri="{FF2B5EF4-FFF2-40B4-BE49-F238E27FC236}">
                <a16:creationId xmlns:a16="http://schemas.microsoft.com/office/drawing/2014/main" id="{FE4FF958-045C-FE73-F34C-C6F64FF50AA9}"/>
              </a:ext>
            </a:extLst>
          </p:cNvPr>
          <p:cNvSpPr txBox="1">
            <a:spLocks/>
          </p:cNvSpPr>
          <p:nvPr/>
        </p:nvSpPr>
        <p:spPr>
          <a:xfrm>
            <a:off x="1640156" y="77120"/>
            <a:ext cx="8911687" cy="627174"/>
          </a:xfrm>
          <a:prstGeom prst="rect">
            <a:avLst/>
          </a:prstGeom>
        </p:spPr>
        <p:txBody>
          <a:bodyPr vert="horz" lIns="91440" tIns="45720" rIns="91440" bIns="45720" rtlCol="0" anchor="t">
            <a:noAutofit/>
          </a:bodyPr>
          <a:lstStyle>
            <a:lvl1pPr algn="l" defTabSz="457200" rtl="0" eaLnBrk="1" latinLnBrk="0" hangingPunct="1">
              <a:spcBef>
                <a:spcPct val="0"/>
              </a:spcBef>
              <a:buNone/>
              <a:defRPr sz="3600" kern="1200">
                <a:solidFill>
                  <a:schemeClr val="tx1">
                    <a:lumMod val="85000"/>
                    <a:lumOff val="15000"/>
                  </a:schemeClr>
                </a:solidFill>
                <a:latin typeface="+mj-lt"/>
                <a:ea typeface="+mj-ea"/>
                <a:cs typeface="+mj-cs"/>
              </a:defRPr>
            </a:lvl1pPr>
            <a:lvl2pPr eaLnBrk="1" hangingPunct="1">
              <a:defRPr>
                <a:solidFill>
                  <a:schemeClr val="tx2"/>
                </a:solidFill>
              </a:defRPr>
            </a:lvl2pPr>
            <a:lvl3pPr eaLnBrk="1" hangingPunct="1">
              <a:defRPr>
                <a:solidFill>
                  <a:schemeClr val="tx2"/>
                </a:solidFill>
              </a:defRPr>
            </a:lvl3pPr>
            <a:lvl4pPr eaLnBrk="1" hangingPunct="1">
              <a:defRPr>
                <a:solidFill>
                  <a:schemeClr val="tx2"/>
                </a:solidFill>
              </a:defRPr>
            </a:lvl4pPr>
            <a:lvl5pPr eaLnBrk="1" hangingPunct="1">
              <a:defRPr>
                <a:solidFill>
                  <a:schemeClr val="tx2"/>
                </a:solidFill>
              </a:defRPr>
            </a:lvl5pPr>
            <a:lvl6pPr eaLnBrk="1" hangingPunct="1">
              <a:defRPr>
                <a:solidFill>
                  <a:schemeClr val="tx2"/>
                </a:solidFill>
              </a:defRPr>
            </a:lvl6pPr>
            <a:lvl7pPr eaLnBrk="1" hangingPunct="1">
              <a:defRPr>
                <a:solidFill>
                  <a:schemeClr val="tx2"/>
                </a:solidFill>
              </a:defRPr>
            </a:lvl7pPr>
            <a:lvl8pPr eaLnBrk="1" hangingPunct="1">
              <a:defRPr>
                <a:solidFill>
                  <a:schemeClr val="tx2"/>
                </a:solidFill>
              </a:defRPr>
            </a:lvl8pPr>
            <a:lvl9pPr eaLnBrk="1" hangingPunct="1">
              <a:defRPr>
                <a:solidFill>
                  <a:schemeClr val="tx2"/>
                </a:solidFill>
              </a:defRPr>
            </a:lvl9pPr>
          </a:lstStyle>
          <a:p>
            <a:r>
              <a:rPr lang="en-CA" sz="4800" b="1" dirty="0">
                <a:solidFill>
                  <a:schemeClr val="accent2">
                    <a:lumMod val="50000"/>
                  </a:schemeClr>
                </a:solidFill>
              </a:rPr>
              <a:t>How can we reach this goal?</a:t>
            </a:r>
          </a:p>
        </p:txBody>
      </p:sp>
      <p:sp>
        <p:nvSpPr>
          <p:cNvPr id="5" name="TextBox 4">
            <a:extLst>
              <a:ext uri="{FF2B5EF4-FFF2-40B4-BE49-F238E27FC236}">
                <a16:creationId xmlns:a16="http://schemas.microsoft.com/office/drawing/2014/main" id="{15178EA7-23D1-3042-021F-04E347402D3E}"/>
              </a:ext>
            </a:extLst>
          </p:cNvPr>
          <p:cNvSpPr txBox="1"/>
          <p:nvPr/>
        </p:nvSpPr>
        <p:spPr>
          <a:xfrm>
            <a:off x="2438400" y="1319173"/>
            <a:ext cx="8181476" cy="707886"/>
          </a:xfrm>
          <a:prstGeom prst="rect">
            <a:avLst/>
          </a:prstGeom>
          <a:noFill/>
        </p:spPr>
        <p:txBody>
          <a:bodyPr wrap="square">
            <a:spAutoFit/>
          </a:bodyPr>
          <a:lstStyle/>
          <a:p>
            <a:r>
              <a:rPr lang="en-CA" sz="2000" dirty="0"/>
              <a:t>1) Practice “Integrated Design Process” by collaborating 	between all parties involved in the overall build start to finish.</a:t>
            </a:r>
          </a:p>
        </p:txBody>
      </p:sp>
      <p:sp>
        <p:nvSpPr>
          <p:cNvPr id="7" name="TextBox 6">
            <a:extLst>
              <a:ext uri="{FF2B5EF4-FFF2-40B4-BE49-F238E27FC236}">
                <a16:creationId xmlns:a16="http://schemas.microsoft.com/office/drawing/2014/main" id="{C8AFF1B2-1E48-1658-35E3-6EF76E25F2D9}"/>
              </a:ext>
            </a:extLst>
          </p:cNvPr>
          <p:cNvSpPr txBox="1"/>
          <p:nvPr/>
        </p:nvSpPr>
        <p:spPr>
          <a:xfrm>
            <a:off x="2453619" y="2040871"/>
            <a:ext cx="3240505" cy="400110"/>
          </a:xfrm>
          <a:prstGeom prst="rect">
            <a:avLst/>
          </a:prstGeom>
          <a:noFill/>
        </p:spPr>
        <p:txBody>
          <a:bodyPr wrap="square">
            <a:spAutoFit/>
          </a:bodyPr>
          <a:lstStyle/>
          <a:p>
            <a:r>
              <a:rPr lang="en-CA" sz="2000" dirty="0"/>
              <a:t>2) Use passive design.</a:t>
            </a:r>
          </a:p>
        </p:txBody>
      </p:sp>
      <p:sp>
        <p:nvSpPr>
          <p:cNvPr id="9" name="TextBox 8">
            <a:extLst>
              <a:ext uri="{FF2B5EF4-FFF2-40B4-BE49-F238E27FC236}">
                <a16:creationId xmlns:a16="http://schemas.microsoft.com/office/drawing/2014/main" id="{E35DC29A-96A1-100A-A939-0406A0903019}"/>
              </a:ext>
            </a:extLst>
          </p:cNvPr>
          <p:cNvSpPr txBox="1"/>
          <p:nvPr/>
        </p:nvSpPr>
        <p:spPr>
          <a:xfrm>
            <a:off x="2438400" y="2464726"/>
            <a:ext cx="6657468" cy="400110"/>
          </a:xfrm>
          <a:prstGeom prst="rect">
            <a:avLst/>
          </a:prstGeom>
          <a:noFill/>
        </p:spPr>
        <p:txBody>
          <a:bodyPr wrap="square">
            <a:spAutoFit/>
          </a:bodyPr>
          <a:lstStyle/>
          <a:p>
            <a:r>
              <a:rPr lang="en-CA" sz="2000" dirty="0"/>
              <a:t>3) During the design phase, use energy modelling.</a:t>
            </a:r>
          </a:p>
        </p:txBody>
      </p:sp>
      <p:sp>
        <p:nvSpPr>
          <p:cNvPr id="11" name="TextBox 10">
            <a:extLst>
              <a:ext uri="{FF2B5EF4-FFF2-40B4-BE49-F238E27FC236}">
                <a16:creationId xmlns:a16="http://schemas.microsoft.com/office/drawing/2014/main" id="{018C5C75-08E9-8EC9-218A-FD1A23D7FC68}"/>
              </a:ext>
            </a:extLst>
          </p:cNvPr>
          <p:cNvSpPr txBox="1"/>
          <p:nvPr/>
        </p:nvSpPr>
        <p:spPr>
          <a:xfrm>
            <a:off x="2438400" y="2883111"/>
            <a:ext cx="7866524" cy="400110"/>
          </a:xfrm>
          <a:prstGeom prst="rect">
            <a:avLst/>
          </a:prstGeom>
          <a:noFill/>
        </p:spPr>
        <p:txBody>
          <a:bodyPr wrap="square">
            <a:spAutoFit/>
          </a:bodyPr>
          <a:lstStyle/>
          <a:p>
            <a:r>
              <a:rPr lang="en-CA" sz="2000" dirty="0"/>
              <a:t>4) Make an airtight envelope with whole house ventilation.</a:t>
            </a:r>
          </a:p>
        </p:txBody>
      </p:sp>
      <p:sp>
        <p:nvSpPr>
          <p:cNvPr id="13" name="TextBox 12">
            <a:extLst>
              <a:ext uri="{FF2B5EF4-FFF2-40B4-BE49-F238E27FC236}">
                <a16:creationId xmlns:a16="http://schemas.microsoft.com/office/drawing/2014/main" id="{F703A8B8-6AC0-7265-88C4-1D863F0EA5F6}"/>
              </a:ext>
            </a:extLst>
          </p:cNvPr>
          <p:cNvSpPr txBox="1"/>
          <p:nvPr/>
        </p:nvSpPr>
        <p:spPr>
          <a:xfrm>
            <a:off x="2438400" y="3291827"/>
            <a:ext cx="6657468" cy="400110"/>
          </a:xfrm>
          <a:prstGeom prst="rect">
            <a:avLst/>
          </a:prstGeom>
          <a:noFill/>
        </p:spPr>
        <p:txBody>
          <a:bodyPr wrap="square">
            <a:spAutoFit/>
          </a:bodyPr>
          <a:lstStyle/>
          <a:p>
            <a:r>
              <a:rPr lang="en-CA" sz="2000" dirty="0"/>
              <a:t>5) Use optimal insulation in floors, ceilings, and walls</a:t>
            </a:r>
            <a:r>
              <a:rPr lang="en-CA" dirty="0"/>
              <a:t>.</a:t>
            </a:r>
          </a:p>
        </p:txBody>
      </p:sp>
      <p:sp>
        <p:nvSpPr>
          <p:cNvPr id="15" name="TextBox 14">
            <a:extLst>
              <a:ext uri="{FF2B5EF4-FFF2-40B4-BE49-F238E27FC236}">
                <a16:creationId xmlns:a16="http://schemas.microsoft.com/office/drawing/2014/main" id="{88748C48-5C20-481B-F7CE-36A05312E3D0}"/>
              </a:ext>
            </a:extLst>
          </p:cNvPr>
          <p:cNvSpPr txBox="1"/>
          <p:nvPr/>
        </p:nvSpPr>
        <p:spPr>
          <a:xfrm>
            <a:off x="2438400" y="3709825"/>
            <a:ext cx="8151819" cy="1015663"/>
          </a:xfrm>
          <a:prstGeom prst="rect">
            <a:avLst/>
          </a:prstGeom>
          <a:noFill/>
        </p:spPr>
        <p:txBody>
          <a:bodyPr wrap="square">
            <a:spAutoFit/>
          </a:bodyPr>
          <a:lstStyle/>
          <a:p>
            <a:r>
              <a:rPr lang="en-CA" sz="2000" dirty="0"/>
              <a:t>6) Select windows and doors based on performance, size, and      	orientation with goal of a balance between controlling 	thermal losses and maintaining a comfortable environment.</a:t>
            </a:r>
          </a:p>
        </p:txBody>
      </p:sp>
      <p:sp>
        <p:nvSpPr>
          <p:cNvPr id="17" name="TextBox 16">
            <a:extLst>
              <a:ext uri="{FF2B5EF4-FFF2-40B4-BE49-F238E27FC236}">
                <a16:creationId xmlns:a16="http://schemas.microsoft.com/office/drawing/2014/main" id="{E7AA05CE-27E1-5370-2F58-FB3F70E21163}"/>
              </a:ext>
            </a:extLst>
          </p:cNvPr>
          <p:cNvSpPr txBox="1"/>
          <p:nvPr/>
        </p:nvSpPr>
        <p:spPr>
          <a:xfrm>
            <a:off x="2449464" y="4663119"/>
            <a:ext cx="8510636" cy="400110"/>
          </a:xfrm>
          <a:prstGeom prst="rect">
            <a:avLst/>
          </a:prstGeom>
          <a:noFill/>
        </p:spPr>
        <p:txBody>
          <a:bodyPr wrap="square">
            <a:spAutoFit/>
          </a:bodyPr>
          <a:lstStyle/>
          <a:p>
            <a:r>
              <a:rPr lang="en-CA" sz="2000" dirty="0"/>
              <a:t>7) Select energy efficient heating, ventilation, and air conditioning.</a:t>
            </a:r>
          </a:p>
        </p:txBody>
      </p:sp>
      <p:sp>
        <p:nvSpPr>
          <p:cNvPr id="19" name="TextBox 18">
            <a:extLst>
              <a:ext uri="{FF2B5EF4-FFF2-40B4-BE49-F238E27FC236}">
                <a16:creationId xmlns:a16="http://schemas.microsoft.com/office/drawing/2014/main" id="{3980882A-9AAA-69A3-CBA7-CB66BE2ED869}"/>
              </a:ext>
            </a:extLst>
          </p:cNvPr>
          <p:cNvSpPr txBox="1"/>
          <p:nvPr/>
        </p:nvSpPr>
        <p:spPr>
          <a:xfrm>
            <a:off x="2453619" y="5072370"/>
            <a:ext cx="8502326" cy="707886"/>
          </a:xfrm>
          <a:prstGeom prst="rect">
            <a:avLst/>
          </a:prstGeom>
          <a:noFill/>
        </p:spPr>
        <p:txBody>
          <a:bodyPr wrap="square">
            <a:spAutoFit/>
          </a:bodyPr>
          <a:lstStyle/>
          <a:p>
            <a:r>
              <a:rPr lang="en-CA" sz="2000" dirty="0"/>
              <a:t>8) Position energy efficient water heater closest to its needed location.</a:t>
            </a:r>
          </a:p>
        </p:txBody>
      </p:sp>
      <p:sp>
        <p:nvSpPr>
          <p:cNvPr id="21" name="TextBox 20">
            <a:extLst>
              <a:ext uri="{FF2B5EF4-FFF2-40B4-BE49-F238E27FC236}">
                <a16:creationId xmlns:a16="http://schemas.microsoft.com/office/drawing/2014/main" id="{94BE96B2-940A-FC82-752E-9C8D9795B81A}"/>
              </a:ext>
            </a:extLst>
          </p:cNvPr>
          <p:cNvSpPr txBox="1"/>
          <p:nvPr/>
        </p:nvSpPr>
        <p:spPr>
          <a:xfrm>
            <a:off x="2449464" y="5801684"/>
            <a:ext cx="7379381" cy="400110"/>
          </a:xfrm>
          <a:prstGeom prst="rect">
            <a:avLst/>
          </a:prstGeom>
          <a:noFill/>
        </p:spPr>
        <p:txBody>
          <a:bodyPr wrap="square">
            <a:spAutoFit/>
          </a:bodyPr>
          <a:lstStyle/>
          <a:p>
            <a:r>
              <a:rPr lang="en-CA" sz="2000" dirty="0"/>
              <a:t>9) Install energy efficient lighting and appliances.</a:t>
            </a:r>
          </a:p>
        </p:txBody>
      </p:sp>
      <p:sp>
        <p:nvSpPr>
          <p:cNvPr id="23" name="TextBox 22">
            <a:extLst>
              <a:ext uri="{FF2B5EF4-FFF2-40B4-BE49-F238E27FC236}">
                <a16:creationId xmlns:a16="http://schemas.microsoft.com/office/drawing/2014/main" id="{FB912FAB-86C4-1C5B-1228-873A76EA760A}"/>
              </a:ext>
            </a:extLst>
          </p:cNvPr>
          <p:cNvSpPr txBox="1"/>
          <p:nvPr/>
        </p:nvSpPr>
        <p:spPr>
          <a:xfrm>
            <a:off x="2449464" y="6223222"/>
            <a:ext cx="6753739" cy="400110"/>
          </a:xfrm>
          <a:prstGeom prst="rect">
            <a:avLst/>
          </a:prstGeom>
          <a:noFill/>
        </p:spPr>
        <p:txBody>
          <a:bodyPr wrap="square">
            <a:spAutoFit/>
          </a:bodyPr>
          <a:lstStyle/>
          <a:p>
            <a:r>
              <a:rPr lang="en-CA" sz="2000" dirty="0"/>
              <a:t>10) Add renewable energy sources (solar, wind, </a:t>
            </a:r>
            <a:r>
              <a:rPr lang="en-CA" sz="2000" dirty="0" err="1"/>
              <a:t>etc</a:t>
            </a:r>
            <a:r>
              <a:rPr lang="en-CA" sz="2000" dirty="0"/>
              <a:t>)</a:t>
            </a:r>
          </a:p>
        </p:txBody>
      </p:sp>
      <p:pic>
        <p:nvPicPr>
          <p:cNvPr id="4" name="Recorded Sound">
            <a:hlinkClick r:id="" action="ppaction://media"/>
            <a:extLst>
              <a:ext uri="{FF2B5EF4-FFF2-40B4-BE49-F238E27FC236}">
                <a16:creationId xmlns:a16="http://schemas.microsoft.com/office/drawing/2014/main" id="{E9D9EF44-4E1E-2C1A-2968-F28F947C4919}"/>
              </a:ext>
            </a:extLst>
          </p:cNvPr>
          <p:cNvPicPr>
            <a:picLocks noChangeAspect="1"/>
          </p:cNvPicPr>
          <p:nvPr>
            <a:audioFile r:link="rId2"/>
            <p:extLst>
              <p:ext uri="{DAA4B4D4-6D71-4841-9C94-3DE7FCFB9230}">
                <p14:media xmlns:p14="http://schemas.microsoft.com/office/powerpoint/2010/main" r:embed="rId1"/>
              </p:ext>
            </p:extLst>
          </p:nvPr>
        </p:nvPicPr>
        <p:blipFill>
          <a:blip r:embed="rId4"/>
          <a:stretch>
            <a:fillRect/>
          </a:stretch>
        </p:blipFill>
        <p:spPr>
          <a:xfrm>
            <a:off x="11498316" y="182032"/>
            <a:ext cx="487363" cy="487363"/>
          </a:xfrm>
          <a:prstGeom prst="rect">
            <a:avLst/>
          </a:prstGeom>
        </p:spPr>
      </p:pic>
    </p:spTree>
    <p:extLst>
      <p:ext uri="{BB962C8B-B14F-4D97-AF65-F5344CB8AC3E}">
        <p14:creationId xmlns:p14="http://schemas.microsoft.com/office/powerpoint/2010/main" val="2071143947"/>
      </p:ext>
    </p:extLst>
  </p:cSld>
  <p:clrMapOvr>
    <a:masterClrMapping/>
  </p:clrMapOvr>
  <mc:AlternateContent xmlns:mc="http://schemas.openxmlformats.org/markup-compatibility/2006">
    <mc:Choice xmlns:p15="http://schemas.microsoft.com/office/powerpoint/2012/main" Requires="p15">
      <p:transition xmlns:p14="http://schemas.microsoft.com/office/powerpoint/2010/main" spd="slow" p14:dur="2000" advTm="229058">
        <p15:prstTrans prst="fracture"/>
      </p:transition>
    </mc:Choice>
    <mc:Fallback>
      <p:transition spd="slow" advTm="229058">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4" presetClass="entr" presetSubtype="10" fill="hold" grpId="0" nodeType="afterEffect">
                                  <p:stCondLst>
                                    <p:cond delay="0"/>
                                  </p:stCondLst>
                                  <p:iterate type="lt">
                                    <p:tmPct val="10000"/>
                                  </p:iterate>
                                  <p:childTnLst>
                                    <p:set>
                                      <p:cBhvr>
                                        <p:cTn id="6" dur="1" fill="hold">
                                          <p:stCondLst>
                                            <p:cond delay="0"/>
                                          </p:stCondLst>
                                        </p:cTn>
                                        <p:tgtEl>
                                          <p:spTgt spid="3"/>
                                        </p:tgtEl>
                                        <p:attrNameLst>
                                          <p:attrName>style.visibility</p:attrName>
                                        </p:attrNameLst>
                                      </p:cBhvr>
                                      <p:to>
                                        <p:strVal val="visible"/>
                                      </p:to>
                                    </p:set>
                                    <p:animEffect transition="in" filter="randombar(horizontal)">
                                      <p:cBhvr>
                                        <p:cTn id="7" dur="500"/>
                                        <p:tgtEl>
                                          <p:spTgt spid="3"/>
                                        </p:tgtEl>
                                      </p:cBhvr>
                                    </p:animEffect>
                                  </p:childTnLst>
                                </p:cTn>
                              </p:par>
                            </p:childTnLst>
                          </p:cTn>
                        </p:par>
                        <p:par>
                          <p:cTn id="8" fill="hold">
                            <p:stCondLst>
                              <p:cond delay="1550"/>
                            </p:stCondLst>
                            <p:childTnLst>
                              <p:par>
                                <p:cTn id="9" presetID="1" presetClass="exit" presetSubtype="0" fill="hold" grpId="1" nodeType="afterEffect">
                                  <p:stCondLst>
                                    <p:cond delay="1500"/>
                                  </p:stCondLst>
                                  <p:iterate type="lt">
                                    <p:tmAbs val="0"/>
                                  </p:iterate>
                                  <p:childTnLst>
                                    <p:set>
                                      <p:cBhvr>
                                        <p:cTn id="10" dur="1" fill="hold">
                                          <p:stCondLst>
                                            <p:cond delay="0"/>
                                          </p:stCondLst>
                                        </p:cTn>
                                        <p:tgtEl>
                                          <p:spTgt spid="3"/>
                                        </p:tgtEl>
                                        <p:attrNameLst>
                                          <p:attrName>style.visibility</p:attrName>
                                        </p:attrNameLst>
                                      </p:cBhvr>
                                      <p:to>
                                        <p:strVal val="hidden"/>
                                      </p:to>
                                    </p:set>
                                  </p:childTnLst>
                                </p:cTn>
                              </p:par>
                            </p:childTnLst>
                          </p:cTn>
                        </p:par>
                        <p:par>
                          <p:cTn id="11" fill="hold">
                            <p:stCondLst>
                              <p:cond delay="3050"/>
                            </p:stCondLst>
                            <p:childTnLst>
                              <p:par>
                                <p:cTn id="12" presetID="2" presetClass="entr" presetSubtype="4" fill="hold" grpId="0" nodeType="afterEffect">
                                  <p:stCondLst>
                                    <p:cond delay="0"/>
                                  </p:stCondLst>
                                  <p:iterate type="wd">
                                    <p:tmPct val="10000"/>
                                  </p:iterate>
                                  <p:childTnLst>
                                    <p:set>
                                      <p:cBhvr>
                                        <p:cTn id="13" dur="1" fill="hold">
                                          <p:stCondLst>
                                            <p:cond delay="0"/>
                                          </p:stCondLst>
                                        </p:cTn>
                                        <p:tgtEl>
                                          <p:spTgt spid="2"/>
                                        </p:tgtEl>
                                        <p:attrNameLst>
                                          <p:attrName>style.visibility</p:attrName>
                                        </p:attrNameLst>
                                      </p:cBhvr>
                                      <p:to>
                                        <p:strVal val="visible"/>
                                      </p:to>
                                    </p:set>
                                    <p:anim calcmode="lin" valueType="num">
                                      <p:cBhvr additive="base">
                                        <p:cTn id="14" dur="1000" fill="hold"/>
                                        <p:tgtEl>
                                          <p:spTgt spid="2"/>
                                        </p:tgtEl>
                                        <p:attrNameLst>
                                          <p:attrName>ppt_x</p:attrName>
                                        </p:attrNameLst>
                                      </p:cBhvr>
                                      <p:tavLst>
                                        <p:tav tm="0">
                                          <p:val>
                                            <p:strVal val="#ppt_x"/>
                                          </p:val>
                                        </p:tav>
                                        <p:tav tm="100000">
                                          <p:val>
                                            <p:strVal val="#ppt_x"/>
                                          </p:val>
                                        </p:tav>
                                      </p:tavLst>
                                    </p:anim>
                                    <p:anim calcmode="lin" valueType="num">
                                      <p:cBhvr additive="base">
                                        <p:cTn id="15" dur="1000" fill="hold"/>
                                        <p:tgtEl>
                                          <p:spTgt spid="2"/>
                                        </p:tgtEl>
                                        <p:attrNameLst>
                                          <p:attrName>ppt_y</p:attrName>
                                        </p:attrNameLst>
                                      </p:cBhvr>
                                      <p:tavLst>
                                        <p:tav tm="0">
                                          <p:val>
                                            <p:strVal val="1+#ppt_h/2"/>
                                          </p:val>
                                        </p:tav>
                                        <p:tav tm="100000">
                                          <p:val>
                                            <p:strVal val="#ppt_y"/>
                                          </p:val>
                                        </p:tav>
                                      </p:tavLst>
                                    </p:anim>
                                  </p:childTnLst>
                                </p:cTn>
                              </p:par>
                            </p:childTnLst>
                          </p:cTn>
                        </p:par>
                        <p:par>
                          <p:cTn id="16" fill="hold">
                            <p:stCondLst>
                              <p:cond delay="4550"/>
                            </p:stCondLst>
                            <p:childTnLst>
                              <p:par>
                                <p:cTn id="17" presetID="14" presetClass="entr" presetSubtype="10" fill="hold" grpId="0" nodeType="afterEffect">
                                  <p:stCondLst>
                                    <p:cond delay="300"/>
                                  </p:stCondLst>
                                  <p:iterate type="wd">
                                    <p:tmPct val="10000"/>
                                  </p:iterate>
                                  <p:childTnLst>
                                    <p:set>
                                      <p:cBhvr>
                                        <p:cTn id="18" dur="1" fill="hold">
                                          <p:stCondLst>
                                            <p:cond delay="0"/>
                                          </p:stCondLst>
                                        </p:cTn>
                                        <p:tgtEl>
                                          <p:spTgt spid="5"/>
                                        </p:tgtEl>
                                        <p:attrNameLst>
                                          <p:attrName>style.visibility</p:attrName>
                                        </p:attrNameLst>
                                      </p:cBhvr>
                                      <p:to>
                                        <p:strVal val="visible"/>
                                      </p:to>
                                    </p:set>
                                    <p:animEffect transition="in" filter="randombar(horizontal)">
                                      <p:cBhvr>
                                        <p:cTn id="19" dur="1000"/>
                                        <p:tgtEl>
                                          <p:spTgt spid="5"/>
                                        </p:tgtEl>
                                      </p:cBhvr>
                                    </p:animEffect>
                                  </p:childTnLst>
                                </p:cTn>
                              </p:par>
                            </p:childTnLst>
                          </p:cTn>
                        </p:par>
                        <p:par>
                          <p:cTn id="20" fill="hold">
                            <p:stCondLst>
                              <p:cond delay="7950"/>
                            </p:stCondLst>
                            <p:childTnLst>
                              <p:par>
                                <p:cTn id="21" presetID="14" presetClass="entr" presetSubtype="10" fill="hold" grpId="0" nodeType="afterEffect">
                                  <p:stCondLst>
                                    <p:cond delay="300"/>
                                  </p:stCondLst>
                                  <p:iterate type="wd">
                                    <p:tmPct val="10000"/>
                                  </p:iterate>
                                  <p:childTnLst>
                                    <p:set>
                                      <p:cBhvr>
                                        <p:cTn id="22" dur="1" fill="hold">
                                          <p:stCondLst>
                                            <p:cond delay="0"/>
                                          </p:stCondLst>
                                        </p:cTn>
                                        <p:tgtEl>
                                          <p:spTgt spid="7"/>
                                        </p:tgtEl>
                                        <p:attrNameLst>
                                          <p:attrName>style.visibility</p:attrName>
                                        </p:attrNameLst>
                                      </p:cBhvr>
                                      <p:to>
                                        <p:strVal val="visible"/>
                                      </p:to>
                                    </p:set>
                                    <p:animEffect transition="in" filter="randombar(horizontal)">
                                      <p:cBhvr>
                                        <p:cTn id="23" dur="1000"/>
                                        <p:tgtEl>
                                          <p:spTgt spid="7"/>
                                        </p:tgtEl>
                                      </p:cBhvr>
                                    </p:animEffect>
                                  </p:childTnLst>
                                </p:cTn>
                              </p:par>
                            </p:childTnLst>
                          </p:cTn>
                        </p:par>
                        <p:par>
                          <p:cTn id="24" fill="hold">
                            <p:stCondLst>
                              <p:cond delay="9750"/>
                            </p:stCondLst>
                            <p:childTnLst>
                              <p:par>
                                <p:cTn id="25" presetID="14" presetClass="entr" presetSubtype="10" fill="hold" grpId="0" nodeType="afterEffect">
                                  <p:stCondLst>
                                    <p:cond delay="300"/>
                                  </p:stCondLst>
                                  <p:iterate type="wd">
                                    <p:tmPct val="10000"/>
                                  </p:iterate>
                                  <p:childTnLst>
                                    <p:set>
                                      <p:cBhvr>
                                        <p:cTn id="26" dur="1" fill="hold">
                                          <p:stCondLst>
                                            <p:cond delay="0"/>
                                          </p:stCondLst>
                                        </p:cTn>
                                        <p:tgtEl>
                                          <p:spTgt spid="9"/>
                                        </p:tgtEl>
                                        <p:attrNameLst>
                                          <p:attrName>style.visibility</p:attrName>
                                        </p:attrNameLst>
                                      </p:cBhvr>
                                      <p:to>
                                        <p:strVal val="visible"/>
                                      </p:to>
                                    </p:set>
                                    <p:animEffect transition="in" filter="randombar(horizontal)">
                                      <p:cBhvr>
                                        <p:cTn id="27" dur="1000"/>
                                        <p:tgtEl>
                                          <p:spTgt spid="9"/>
                                        </p:tgtEl>
                                      </p:cBhvr>
                                    </p:animEffect>
                                  </p:childTnLst>
                                </p:cTn>
                              </p:par>
                            </p:childTnLst>
                          </p:cTn>
                        </p:par>
                        <p:par>
                          <p:cTn id="28" fill="hold">
                            <p:stCondLst>
                              <p:cond delay="12050"/>
                            </p:stCondLst>
                            <p:childTnLst>
                              <p:par>
                                <p:cTn id="29" presetID="14" presetClass="entr" presetSubtype="10" fill="hold" grpId="0" nodeType="afterEffect">
                                  <p:stCondLst>
                                    <p:cond delay="300"/>
                                  </p:stCondLst>
                                  <p:iterate type="wd">
                                    <p:tmPct val="10000"/>
                                  </p:iterate>
                                  <p:childTnLst>
                                    <p:set>
                                      <p:cBhvr>
                                        <p:cTn id="30" dur="1" fill="hold">
                                          <p:stCondLst>
                                            <p:cond delay="0"/>
                                          </p:stCondLst>
                                        </p:cTn>
                                        <p:tgtEl>
                                          <p:spTgt spid="11"/>
                                        </p:tgtEl>
                                        <p:attrNameLst>
                                          <p:attrName>style.visibility</p:attrName>
                                        </p:attrNameLst>
                                      </p:cBhvr>
                                      <p:to>
                                        <p:strVal val="visible"/>
                                      </p:to>
                                    </p:set>
                                    <p:animEffect transition="in" filter="randombar(horizontal)">
                                      <p:cBhvr>
                                        <p:cTn id="31" dur="1000"/>
                                        <p:tgtEl>
                                          <p:spTgt spid="11"/>
                                        </p:tgtEl>
                                      </p:cBhvr>
                                    </p:animEffect>
                                  </p:childTnLst>
                                </p:cTn>
                              </p:par>
                            </p:childTnLst>
                          </p:cTn>
                        </p:par>
                        <p:par>
                          <p:cTn id="32" fill="hold">
                            <p:stCondLst>
                              <p:cond delay="14350"/>
                            </p:stCondLst>
                            <p:childTnLst>
                              <p:par>
                                <p:cTn id="33" presetID="14" presetClass="entr" presetSubtype="10" fill="hold" grpId="0" nodeType="afterEffect">
                                  <p:stCondLst>
                                    <p:cond delay="300"/>
                                  </p:stCondLst>
                                  <p:iterate type="wd">
                                    <p:tmPct val="10000"/>
                                  </p:iterate>
                                  <p:childTnLst>
                                    <p:set>
                                      <p:cBhvr>
                                        <p:cTn id="34" dur="1" fill="hold">
                                          <p:stCondLst>
                                            <p:cond delay="0"/>
                                          </p:stCondLst>
                                        </p:cTn>
                                        <p:tgtEl>
                                          <p:spTgt spid="13"/>
                                        </p:tgtEl>
                                        <p:attrNameLst>
                                          <p:attrName>style.visibility</p:attrName>
                                        </p:attrNameLst>
                                      </p:cBhvr>
                                      <p:to>
                                        <p:strVal val="visible"/>
                                      </p:to>
                                    </p:set>
                                    <p:animEffect transition="in" filter="randombar(horizontal)">
                                      <p:cBhvr>
                                        <p:cTn id="35" dur="1000"/>
                                        <p:tgtEl>
                                          <p:spTgt spid="13"/>
                                        </p:tgtEl>
                                      </p:cBhvr>
                                    </p:animEffect>
                                  </p:childTnLst>
                                </p:cTn>
                              </p:par>
                            </p:childTnLst>
                          </p:cTn>
                        </p:par>
                        <p:par>
                          <p:cTn id="36" fill="hold">
                            <p:stCondLst>
                              <p:cond delay="16850"/>
                            </p:stCondLst>
                            <p:childTnLst>
                              <p:par>
                                <p:cTn id="37" presetID="14" presetClass="entr" presetSubtype="10" fill="hold" grpId="0" nodeType="afterEffect">
                                  <p:stCondLst>
                                    <p:cond delay="300"/>
                                  </p:stCondLst>
                                  <p:iterate type="wd">
                                    <p:tmPct val="10000"/>
                                  </p:iterate>
                                  <p:childTnLst>
                                    <p:set>
                                      <p:cBhvr>
                                        <p:cTn id="38" dur="1" fill="hold">
                                          <p:stCondLst>
                                            <p:cond delay="0"/>
                                          </p:stCondLst>
                                        </p:cTn>
                                        <p:tgtEl>
                                          <p:spTgt spid="15"/>
                                        </p:tgtEl>
                                        <p:attrNameLst>
                                          <p:attrName>style.visibility</p:attrName>
                                        </p:attrNameLst>
                                      </p:cBhvr>
                                      <p:to>
                                        <p:strVal val="visible"/>
                                      </p:to>
                                    </p:set>
                                    <p:animEffect transition="in" filter="randombar(horizontal)">
                                      <p:cBhvr>
                                        <p:cTn id="39" dur="1000"/>
                                        <p:tgtEl>
                                          <p:spTgt spid="15"/>
                                        </p:tgtEl>
                                      </p:cBhvr>
                                    </p:animEffect>
                                  </p:childTnLst>
                                </p:cTn>
                              </p:par>
                            </p:childTnLst>
                          </p:cTn>
                        </p:par>
                        <p:par>
                          <p:cTn id="40" fill="hold">
                            <p:stCondLst>
                              <p:cond delay="20950"/>
                            </p:stCondLst>
                            <p:childTnLst>
                              <p:par>
                                <p:cTn id="41" presetID="14" presetClass="entr" presetSubtype="10" fill="hold" grpId="0" nodeType="afterEffect">
                                  <p:stCondLst>
                                    <p:cond delay="0"/>
                                  </p:stCondLst>
                                  <p:iterate type="wd">
                                    <p:tmPct val="10000"/>
                                  </p:iterate>
                                  <p:childTnLst>
                                    <p:set>
                                      <p:cBhvr>
                                        <p:cTn id="42" dur="1" fill="hold">
                                          <p:stCondLst>
                                            <p:cond delay="0"/>
                                          </p:stCondLst>
                                        </p:cTn>
                                        <p:tgtEl>
                                          <p:spTgt spid="17"/>
                                        </p:tgtEl>
                                        <p:attrNameLst>
                                          <p:attrName>style.visibility</p:attrName>
                                        </p:attrNameLst>
                                      </p:cBhvr>
                                      <p:to>
                                        <p:strVal val="visible"/>
                                      </p:to>
                                    </p:set>
                                    <p:animEffect transition="in" filter="randombar(horizontal)">
                                      <p:cBhvr>
                                        <p:cTn id="43" dur="1000"/>
                                        <p:tgtEl>
                                          <p:spTgt spid="17"/>
                                        </p:tgtEl>
                                      </p:cBhvr>
                                    </p:animEffect>
                                  </p:childTnLst>
                                </p:cTn>
                              </p:par>
                            </p:childTnLst>
                          </p:cTn>
                        </p:par>
                        <p:par>
                          <p:cTn id="44" fill="hold">
                            <p:stCondLst>
                              <p:cond delay="23150"/>
                            </p:stCondLst>
                            <p:childTnLst>
                              <p:par>
                                <p:cTn id="45" presetID="14" presetClass="entr" presetSubtype="10" fill="hold" grpId="0" nodeType="afterEffect">
                                  <p:stCondLst>
                                    <p:cond delay="300"/>
                                  </p:stCondLst>
                                  <p:iterate type="wd">
                                    <p:tmPct val="10000"/>
                                  </p:iterate>
                                  <p:childTnLst>
                                    <p:set>
                                      <p:cBhvr>
                                        <p:cTn id="46" dur="1" fill="hold">
                                          <p:stCondLst>
                                            <p:cond delay="0"/>
                                          </p:stCondLst>
                                        </p:cTn>
                                        <p:tgtEl>
                                          <p:spTgt spid="19"/>
                                        </p:tgtEl>
                                        <p:attrNameLst>
                                          <p:attrName>style.visibility</p:attrName>
                                        </p:attrNameLst>
                                      </p:cBhvr>
                                      <p:to>
                                        <p:strVal val="visible"/>
                                      </p:to>
                                    </p:set>
                                    <p:animEffect transition="in" filter="randombar(horizontal)">
                                      <p:cBhvr>
                                        <p:cTn id="47" dur="1000"/>
                                        <p:tgtEl>
                                          <p:spTgt spid="19"/>
                                        </p:tgtEl>
                                      </p:cBhvr>
                                    </p:animEffect>
                                  </p:childTnLst>
                                </p:cTn>
                              </p:par>
                            </p:childTnLst>
                          </p:cTn>
                        </p:par>
                        <p:par>
                          <p:cTn id="48" fill="hold">
                            <p:stCondLst>
                              <p:cond delay="25650"/>
                            </p:stCondLst>
                            <p:childTnLst>
                              <p:par>
                                <p:cTn id="49" presetID="14" presetClass="entr" presetSubtype="10" fill="hold" grpId="0" nodeType="afterEffect">
                                  <p:stCondLst>
                                    <p:cond delay="300"/>
                                  </p:stCondLst>
                                  <p:iterate type="wd">
                                    <p:tmPct val="10000"/>
                                  </p:iterate>
                                  <p:childTnLst>
                                    <p:set>
                                      <p:cBhvr>
                                        <p:cTn id="50" dur="1" fill="hold">
                                          <p:stCondLst>
                                            <p:cond delay="0"/>
                                          </p:stCondLst>
                                        </p:cTn>
                                        <p:tgtEl>
                                          <p:spTgt spid="21"/>
                                        </p:tgtEl>
                                        <p:attrNameLst>
                                          <p:attrName>style.visibility</p:attrName>
                                        </p:attrNameLst>
                                      </p:cBhvr>
                                      <p:to>
                                        <p:strVal val="visible"/>
                                      </p:to>
                                    </p:set>
                                    <p:animEffect transition="in" filter="randombar(horizontal)">
                                      <p:cBhvr>
                                        <p:cTn id="51" dur="1000"/>
                                        <p:tgtEl>
                                          <p:spTgt spid="21"/>
                                        </p:tgtEl>
                                      </p:cBhvr>
                                    </p:animEffect>
                                  </p:childTnLst>
                                </p:cTn>
                              </p:par>
                            </p:childTnLst>
                          </p:cTn>
                        </p:par>
                        <p:par>
                          <p:cTn id="52" fill="hold">
                            <p:stCondLst>
                              <p:cond delay="27750"/>
                            </p:stCondLst>
                            <p:childTnLst>
                              <p:par>
                                <p:cTn id="53" presetID="14" presetClass="entr" presetSubtype="10" fill="hold" grpId="0" nodeType="afterEffect">
                                  <p:stCondLst>
                                    <p:cond delay="300"/>
                                  </p:stCondLst>
                                  <p:iterate type="wd">
                                    <p:tmPct val="10000"/>
                                  </p:iterate>
                                  <p:childTnLst>
                                    <p:set>
                                      <p:cBhvr>
                                        <p:cTn id="54" dur="1" fill="hold">
                                          <p:stCondLst>
                                            <p:cond delay="0"/>
                                          </p:stCondLst>
                                        </p:cTn>
                                        <p:tgtEl>
                                          <p:spTgt spid="23"/>
                                        </p:tgtEl>
                                        <p:attrNameLst>
                                          <p:attrName>style.visibility</p:attrName>
                                        </p:attrNameLst>
                                      </p:cBhvr>
                                      <p:to>
                                        <p:strVal val="visible"/>
                                      </p:to>
                                    </p:set>
                                    <p:animEffect transition="in" filter="randombar(horizontal)">
                                      <p:cBhvr>
                                        <p:cTn id="55" dur="1000"/>
                                        <p:tgtEl>
                                          <p:spTgt spid="23"/>
                                        </p:tgtEl>
                                      </p:cBhvr>
                                    </p:animEffect>
                                  </p:childTnLst>
                                </p:cTn>
                              </p:par>
                            </p:childTnLst>
                          </p:cTn>
                        </p:par>
                        <p:par>
                          <p:cTn id="56" fill="hold">
                            <p:stCondLst>
                              <p:cond delay="30250"/>
                            </p:stCondLst>
                            <p:childTnLst>
                              <p:par>
                                <p:cTn id="57" presetID="1" presetClass="mediacall" presetSubtype="0" fill="hold" nodeType="afterEffect">
                                  <p:stCondLst>
                                    <p:cond delay="0"/>
                                  </p:stCondLst>
                                  <p:childTnLst>
                                    <p:cmd type="call" cmd="playFrom(0.0)">
                                      <p:cBhvr>
                                        <p:cTn id="58" dur="229058" fill="hold"/>
                                        <p:tgtEl>
                                          <p:spTgt spid="4"/>
                                        </p:tgtEl>
                                      </p:cBhvr>
                                    </p:cmd>
                                  </p:childTnLst>
                                </p:cTn>
                              </p:par>
                            </p:childTnLst>
                          </p:cTn>
                        </p:par>
                      </p:childTnLst>
                    </p:cTn>
                  </p:par>
                </p:childTnLst>
              </p:cTn>
              <p:prevCondLst>
                <p:cond evt="onPrev" delay="0">
                  <p:tgtEl>
                    <p:sldTgt/>
                  </p:tgtEl>
                </p:cond>
              </p:prevCondLst>
              <p:nextCondLst>
                <p:cond evt="onNext" delay="0">
                  <p:tgtEl>
                    <p:sldTgt/>
                  </p:tgtEl>
                </p:cond>
              </p:nextCondLst>
            </p:seq>
            <p:audio>
              <p:cMediaNode vol="80000">
                <p:cTn id="59" fill="hold" display="0">
                  <p:stCondLst>
                    <p:cond delay="indefinite"/>
                  </p:stCondLst>
                  <p:endCondLst>
                    <p:cond evt="onStopAudio" delay="0">
                      <p:tgtEl>
                        <p:sldTgt/>
                      </p:tgtEl>
                    </p:cond>
                  </p:endCondLst>
                </p:cTn>
                <p:tgtEl>
                  <p:spTgt spid="4"/>
                </p:tgtEl>
              </p:cMediaNode>
            </p:audio>
          </p:childTnLst>
        </p:cTn>
      </p:par>
    </p:tnLst>
    <p:bldLst>
      <p:bldP spid="2" grpId="0"/>
      <p:bldP spid="3" grpId="0"/>
      <p:bldP spid="3" grpId="1"/>
      <p:bldP spid="5" grpId="0"/>
      <p:bldP spid="7" grpId="0"/>
      <p:bldP spid="9" grpId="0"/>
      <p:bldP spid="11" grpId="0"/>
      <p:bldP spid="13" grpId="0"/>
      <p:bldP spid="15" grpId="0"/>
      <p:bldP spid="17" grpId="0"/>
      <p:bldP spid="19" grpId="0"/>
      <p:bldP spid="21" grpId="0"/>
      <p:bldP spid="23" grpId="0"/>
    </p:bld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91458FA-08A7-3381-97BE-81DCA310D818}"/>
              </a:ext>
            </a:extLst>
          </p:cNvPr>
          <p:cNvSpPr>
            <a:spLocks noGrp="1"/>
          </p:cNvSpPr>
          <p:nvPr>
            <p:ph type="title"/>
          </p:nvPr>
        </p:nvSpPr>
        <p:spPr>
          <a:xfrm>
            <a:off x="1652337" y="624110"/>
            <a:ext cx="10315074" cy="1280890"/>
          </a:xfrm>
        </p:spPr>
        <p:txBody>
          <a:bodyPr>
            <a:normAutofit/>
          </a:bodyPr>
          <a:lstStyle/>
          <a:p>
            <a:r>
              <a:rPr lang="en-CA" sz="3500" dirty="0"/>
              <a:t>Components at the heart of net-zero building:</a:t>
            </a:r>
          </a:p>
        </p:txBody>
      </p:sp>
      <p:sp>
        <p:nvSpPr>
          <p:cNvPr id="5" name="Title 1">
            <a:extLst>
              <a:ext uri="{FF2B5EF4-FFF2-40B4-BE49-F238E27FC236}">
                <a16:creationId xmlns:a16="http://schemas.microsoft.com/office/drawing/2014/main" id="{BF8306FE-D2CE-41B6-20B0-16752C9E6B2C}"/>
              </a:ext>
            </a:extLst>
          </p:cNvPr>
          <p:cNvSpPr txBox="1">
            <a:spLocks/>
          </p:cNvSpPr>
          <p:nvPr/>
        </p:nvSpPr>
        <p:spPr>
          <a:xfrm>
            <a:off x="2488652" y="1519992"/>
            <a:ext cx="8911687" cy="822158"/>
          </a:xfrm>
          <a:prstGeom prst="rect">
            <a:avLst/>
          </a:prstGeom>
        </p:spPr>
        <p:txBody>
          <a:bodyPr vert="horz" lIns="91440" tIns="45720" rIns="91440" bIns="45720" rtlCol="0" anchor="t">
            <a:normAutofit fontScale="97500" lnSpcReduction="10000"/>
          </a:bodyPr>
          <a:lstStyle>
            <a:lvl1pPr algn="l" defTabSz="457200" rtl="0" eaLnBrk="1" latinLnBrk="0" hangingPunct="1">
              <a:spcBef>
                <a:spcPct val="0"/>
              </a:spcBef>
              <a:buNone/>
              <a:defRPr sz="3600" kern="1200">
                <a:solidFill>
                  <a:schemeClr val="tx1">
                    <a:lumMod val="85000"/>
                    <a:lumOff val="15000"/>
                  </a:schemeClr>
                </a:solidFill>
                <a:latin typeface="+mj-lt"/>
                <a:ea typeface="+mj-ea"/>
                <a:cs typeface="+mj-cs"/>
              </a:defRPr>
            </a:lvl1pPr>
            <a:lvl2pPr eaLnBrk="1" hangingPunct="1">
              <a:defRPr>
                <a:solidFill>
                  <a:schemeClr val="tx2"/>
                </a:solidFill>
              </a:defRPr>
            </a:lvl2pPr>
            <a:lvl3pPr eaLnBrk="1" hangingPunct="1">
              <a:defRPr>
                <a:solidFill>
                  <a:schemeClr val="tx2"/>
                </a:solidFill>
              </a:defRPr>
            </a:lvl3pPr>
            <a:lvl4pPr eaLnBrk="1" hangingPunct="1">
              <a:defRPr>
                <a:solidFill>
                  <a:schemeClr val="tx2"/>
                </a:solidFill>
              </a:defRPr>
            </a:lvl4pPr>
            <a:lvl5pPr eaLnBrk="1" hangingPunct="1">
              <a:defRPr>
                <a:solidFill>
                  <a:schemeClr val="tx2"/>
                </a:solidFill>
              </a:defRPr>
            </a:lvl5pPr>
            <a:lvl6pPr eaLnBrk="1" hangingPunct="1">
              <a:defRPr>
                <a:solidFill>
                  <a:schemeClr val="tx2"/>
                </a:solidFill>
              </a:defRPr>
            </a:lvl6pPr>
            <a:lvl7pPr eaLnBrk="1" hangingPunct="1">
              <a:defRPr>
                <a:solidFill>
                  <a:schemeClr val="tx2"/>
                </a:solidFill>
              </a:defRPr>
            </a:lvl7pPr>
            <a:lvl8pPr eaLnBrk="1" hangingPunct="1">
              <a:defRPr>
                <a:solidFill>
                  <a:schemeClr val="tx2"/>
                </a:solidFill>
              </a:defRPr>
            </a:lvl8pPr>
            <a:lvl9pPr eaLnBrk="1" hangingPunct="1">
              <a:defRPr>
                <a:solidFill>
                  <a:schemeClr val="tx2"/>
                </a:solidFill>
              </a:defRPr>
            </a:lvl9pPr>
          </a:lstStyle>
          <a:p>
            <a:r>
              <a:rPr lang="en-CA" sz="3300" dirty="0"/>
              <a:t>Passive Design</a:t>
            </a:r>
            <a:br>
              <a:rPr lang="en-CA" dirty="0"/>
            </a:br>
            <a:endParaRPr lang="en-CA" sz="2200" dirty="0"/>
          </a:p>
        </p:txBody>
      </p:sp>
      <p:sp>
        <p:nvSpPr>
          <p:cNvPr id="6" name="Title 1">
            <a:extLst>
              <a:ext uri="{FF2B5EF4-FFF2-40B4-BE49-F238E27FC236}">
                <a16:creationId xmlns:a16="http://schemas.microsoft.com/office/drawing/2014/main" id="{7F0916CB-8077-BC63-223A-5435B8835E53}"/>
              </a:ext>
            </a:extLst>
          </p:cNvPr>
          <p:cNvSpPr txBox="1">
            <a:spLocks/>
          </p:cNvSpPr>
          <p:nvPr/>
        </p:nvSpPr>
        <p:spPr>
          <a:xfrm>
            <a:off x="2488651" y="3428999"/>
            <a:ext cx="8911687" cy="822158"/>
          </a:xfrm>
          <a:prstGeom prst="rect">
            <a:avLst/>
          </a:prstGeom>
        </p:spPr>
        <p:txBody>
          <a:bodyPr vert="horz" lIns="91440" tIns="45720" rIns="91440" bIns="45720" rtlCol="0" anchor="t">
            <a:normAutofit fontScale="97500" lnSpcReduction="10000"/>
          </a:bodyPr>
          <a:lstStyle>
            <a:lvl1pPr algn="l" defTabSz="457200" rtl="0" eaLnBrk="1" latinLnBrk="0" hangingPunct="1">
              <a:spcBef>
                <a:spcPct val="0"/>
              </a:spcBef>
              <a:buNone/>
              <a:defRPr sz="3600" kern="1200">
                <a:solidFill>
                  <a:schemeClr val="tx1">
                    <a:lumMod val="85000"/>
                    <a:lumOff val="15000"/>
                  </a:schemeClr>
                </a:solidFill>
                <a:latin typeface="+mj-lt"/>
                <a:ea typeface="+mj-ea"/>
                <a:cs typeface="+mj-cs"/>
              </a:defRPr>
            </a:lvl1pPr>
            <a:lvl2pPr eaLnBrk="1" hangingPunct="1">
              <a:defRPr>
                <a:solidFill>
                  <a:schemeClr val="tx2"/>
                </a:solidFill>
              </a:defRPr>
            </a:lvl2pPr>
            <a:lvl3pPr eaLnBrk="1" hangingPunct="1">
              <a:defRPr>
                <a:solidFill>
                  <a:schemeClr val="tx2"/>
                </a:solidFill>
              </a:defRPr>
            </a:lvl3pPr>
            <a:lvl4pPr eaLnBrk="1" hangingPunct="1">
              <a:defRPr>
                <a:solidFill>
                  <a:schemeClr val="tx2"/>
                </a:solidFill>
              </a:defRPr>
            </a:lvl4pPr>
            <a:lvl5pPr eaLnBrk="1" hangingPunct="1">
              <a:defRPr>
                <a:solidFill>
                  <a:schemeClr val="tx2"/>
                </a:solidFill>
              </a:defRPr>
            </a:lvl5pPr>
            <a:lvl6pPr eaLnBrk="1" hangingPunct="1">
              <a:defRPr>
                <a:solidFill>
                  <a:schemeClr val="tx2"/>
                </a:solidFill>
              </a:defRPr>
            </a:lvl6pPr>
            <a:lvl7pPr eaLnBrk="1" hangingPunct="1">
              <a:defRPr>
                <a:solidFill>
                  <a:schemeClr val="tx2"/>
                </a:solidFill>
              </a:defRPr>
            </a:lvl7pPr>
            <a:lvl8pPr eaLnBrk="1" hangingPunct="1">
              <a:defRPr>
                <a:solidFill>
                  <a:schemeClr val="tx2"/>
                </a:solidFill>
              </a:defRPr>
            </a:lvl8pPr>
            <a:lvl9pPr eaLnBrk="1" hangingPunct="1">
              <a:defRPr>
                <a:solidFill>
                  <a:schemeClr val="tx2"/>
                </a:solidFill>
              </a:defRPr>
            </a:lvl9pPr>
          </a:lstStyle>
          <a:p>
            <a:r>
              <a:rPr lang="en-CA" sz="3300" dirty="0"/>
              <a:t>Active Building</a:t>
            </a:r>
            <a:br>
              <a:rPr lang="en-CA" dirty="0"/>
            </a:br>
            <a:endParaRPr lang="en-CA" sz="2200" dirty="0"/>
          </a:p>
        </p:txBody>
      </p:sp>
      <p:sp>
        <p:nvSpPr>
          <p:cNvPr id="8" name="TextBox 7">
            <a:extLst>
              <a:ext uri="{FF2B5EF4-FFF2-40B4-BE49-F238E27FC236}">
                <a16:creationId xmlns:a16="http://schemas.microsoft.com/office/drawing/2014/main" id="{129BE61C-BB6A-50D8-DC1F-19DE2FE2EEFB}"/>
              </a:ext>
            </a:extLst>
          </p:cNvPr>
          <p:cNvSpPr txBox="1"/>
          <p:nvPr/>
        </p:nvSpPr>
        <p:spPr>
          <a:xfrm>
            <a:off x="2887579" y="2011281"/>
            <a:ext cx="8753390" cy="1200329"/>
          </a:xfrm>
          <a:prstGeom prst="rect">
            <a:avLst/>
          </a:prstGeom>
          <a:noFill/>
        </p:spPr>
        <p:txBody>
          <a:bodyPr wrap="square">
            <a:spAutoFit/>
          </a:bodyPr>
          <a:lstStyle/>
          <a:p>
            <a:r>
              <a:rPr lang="en-CA" sz="2400" dirty="0">
                <a:solidFill>
                  <a:schemeClr val="accent5">
                    <a:lumMod val="75000"/>
                  </a:schemeClr>
                </a:solidFill>
              </a:rPr>
              <a:t>utilization of what nature provides (sun and wind patterns) to keep a building comfortable without use of purchased energy. </a:t>
            </a:r>
          </a:p>
        </p:txBody>
      </p:sp>
      <p:sp>
        <p:nvSpPr>
          <p:cNvPr id="10" name="TextBox 9">
            <a:extLst>
              <a:ext uri="{FF2B5EF4-FFF2-40B4-BE49-F238E27FC236}">
                <a16:creationId xmlns:a16="http://schemas.microsoft.com/office/drawing/2014/main" id="{1DFEBB47-A438-26F2-4A34-3322C7EB5E45}"/>
              </a:ext>
            </a:extLst>
          </p:cNvPr>
          <p:cNvSpPr txBox="1"/>
          <p:nvPr/>
        </p:nvSpPr>
        <p:spPr>
          <a:xfrm>
            <a:off x="2887578" y="3927487"/>
            <a:ext cx="8753390" cy="1938992"/>
          </a:xfrm>
          <a:prstGeom prst="rect">
            <a:avLst/>
          </a:prstGeom>
          <a:noFill/>
        </p:spPr>
        <p:txBody>
          <a:bodyPr wrap="square">
            <a:spAutoFit/>
          </a:bodyPr>
          <a:lstStyle/>
          <a:p>
            <a:r>
              <a:rPr lang="en-CA" sz="2400" dirty="0">
                <a:solidFill>
                  <a:schemeClr val="accent5">
                    <a:lumMod val="75000"/>
                  </a:schemeClr>
                </a:solidFill>
              </a:rPr>
              <a:t>usage of mechanical system components that utilize purchased energy and can include systems which generate energy (solar thermal panels, wind turbines, geothermal energy exchangers, </a:t>
            </a:r>
            <a:r>
              <a:rPr lang="en-CA" sz="2400" dirty="0" err="1">
                <a:solidFill>
                  <a:schemeClr val="accent5">
                    <a:lumMod val="75000"/>
                  </a:schemeClr>
                </a:solidFill>
              </a:rPr>
              <a:t>etc</a:t>
            </a:r>
            <a:r>
              <a:rPr lang="en-CA" sz="2400" dirty="0">
                <a:solidFill>
                  <a:schemeClr val="accent5">
                    <a:lumMod val="75000"/>
                  </a:schemeClr>
                </a:solidFill>
              </a:rPr>
              <a:t>) in order to create a comfortable building.</a:t>
            </a:r>
          </a:p>
        </p:txBody>
      </p:sp>
      <p:pic>
        <p:nvPicPr>
          <p:cNvPr id="3" name="Recorded Sound">
            <a:hlinkClick r:id="" action="ppaction://media"/>
            <a:extLst>
              <a:ext uri="{FF2B5EF4-FFF2-40B4-BE49-F238E27FC236}">
                <a16:creationId xmlns:a16="http://schemas.microsoft.com/office/drawing/2014/main" id="{C8364DC0-6E65-8265-DD81-8E5856104B55}"/>
              </a:ext>
            </a:extLst>
          </p:cNvPr>
          <p:cNvPicPr>
            <a:picLocks noChangeAspect="1"/>
          </p:cNvPicPr>
          <p:nvPr>
            <a:audioFile r:link="rId2"/>
            <p:extLst>
              <p:ext uri="{DAA4B4D4-6D71-4841-9C94-3DE7FCFB9230}">
                <p14:media xmlns:p14="http://schemas.microsoft.com/office/powerpoint/2010/main" r:embed="rId1"/>
              </p:ext>
            </p:extLst>
          </p:nvPr>
        </p:nvPicPr>
        <p:blipFill>
          <a:blip r:embed="rId4"/>
          <a:stretch>
            <a:fillRect/>
          </a:stretch>
        </p:blipFill>
        <p:spPr>
          <a:xfrm>
            <a:off x="11397286" y="210286"/>
            <a:ext cx="487363" cy="487363"/>
          </a:xfrm>
          <a:prstGeom prst="rect">
            <a:avLst/>
          </a:prstGeom>
        </p:spPr>
      </p:pic>
    </p:spTree>
    <p:extLst>
      <p:ext uri="{BB962C8B-B14F-4D97-AF65-F5344CB8AC3E}">
        <p14:creationId xmlns:p14="http://schemas.microsoft.com/office/powerpoint/2010/main" val="307527241"/>
      </p:ext>
    </p:extLst>
  </p:cSld>
  <p:clrMapOvr>
    <a:masterClrMapping/>
  </p:clrMapOvr>
  <mc:AlternateContent xmlns:mc="http://schemas.openxmlformats.org/markup-compatibility/2006">
    <mc:Choice xmlns:p15="http://schemas.microsoft.com/office/powerpoint/2012/main" Requires="p15">
      <p:transition xmlns:p14="http://schemas.microsoft.com/office/powerpoint/2010/main" spd="slow" p14:dur="2000" advTm="41674">
        <p15:prstTrans prst="wind"/>
      </p:transition>
    </mc:Choice>
    <mc:Fallback>
      <p:transition spd="slow" advTm="41674">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4" presetClass="entr" presetSubtype="10" fill="hold" grpId="0" nodeType="afterEffect">
                                  <p:stCondLst>
                                    <p:cond delay="0"/>
                                  </p:stCondLst>
                                  <p:iterate type="wd">
                                    <p:tmPct val="10000"/>
                                  </p:iterate>
                                  <p:childTnLst>
                                    <p:set>
                                      <p:cBhvr>
                                        <p:cTn id="6" dur="1" fill="hold">
                                          <p:stCondLst>
                                            <p:cond delay="0"/>
                                          </p:stCondLst>
                                        </p:cTn>
                                        <p:tgtEl>
                                          <p:spTgt spid="2"/>
                                        </p:tgtEl>
                                        <p:attrNameLst>
                                          <p:attrName>style.visibility</p:attrName>
                                        </p:attrNameLst>
                                      </p:cBhvr>
                                      <p:to>
                                        <p:strVal val="visible"/>
                                      </p:to>
                                    </p:set>
                                    <p:animEffect transition="in" filter="randombar(horizontal)">
                                      <p:cBhvr>
                                        <p:cTn id="7" dur="1000"/>
                                        <p:tgtEl>
                                          <p:spTgt spid="2"/>
                                        </p:tgtEl>
                                      </p:cBhvr>
                                    </p:animEffect>
                                  </p:childTnLst>
                                </p:cTn>
                              </p:par>
                            </p:childTnLst>
                          </p:cTn>
                        </p:par>
                        <p:par>
                          <p:cTn id="8" fill="hold">
                            <p:stCondLst>
                              <p:cond delay="1700"/>
                            </p:stCondLst>
                            <p:childTnLst>
                              <p:par>
                                <p:cTn id="9" presetID="1" presetClass="entr" presetSubtype="0" fill="hold" grpId="0" nodeType="afterEffect">
                                  <p:stCondLst>
                                    <p:cond delay="3000"/>
                                  </p:stCondLst>
                                  <p:iterate type="lt">
                                    <p:tmAbs val="200"/>
                                  </p:iterate>
                                  <p:childTnLst>
                                    <p:set>
                                      <p:cBhvr>
                                        <p:cTn id="10" dur="1" fill="hold">
                                          <p:stCondLst>
                                            <p:cond delay="0"/>
                                          </p:stCondLst>
                                        </p:cTn>
                                        <p:tgtEl>
                                          <p:spTgt spid="5"/>
                                        </p:tgtEl>
                                        <p:attrNameLst>
                                          <p:attrName>style.visibility</p:attrName>
                                        </p:attrNameLst>
                                      </p:cBhvr>
                                      <p:to>
                                        <p:strVal val="visible"/>
                                      </p:to>
                                    </p:set>
                                  </p:childTnLst>
                                </p:cTn>
                              </p:par>
                            </p:childTnLst>
                          </p:cTn>
                        </p:par>
                        <p:par>
                          <p:cTn id="11" fill="hold">
                            <p:stCondLst>
                              <p:cond delay="7101"/>
                            </p:stCondLst>
                            <p:childTnLst>
                              <p:par>
                                <p:cTn id="12" presetID="1" presetClass="entr" presetSubtype="0" fill="hold" grpId="0" nodeType="afterEffect">
                                  <p:stCondLst>
                                    <p:cond delay="500"/>
                                  </p:stCondLst>
                                  <p:iterate type="lt">
                                    <p:tmAbs val="300"/>
                                  </p:iterate>
                                  <p:childTnLst>
                                    <p:set>
                                      <p:cBhvr>
                                        <p:cTn id="13" dur="1" fill="hold">
                                          <p:stCondLst>
                                            <p:cond delay="0"/>
                                          </p:stCondLst>
                                        </p:cTn>
                                        <p:tgtEl>
                                          <p:spTgt spid="6"/>
                                        </p:tgtEl>
                                        <p:attrNameLst>
                                          <p:attrName>style.visibility</p:attrName>
                                        </p:attrNameLst>
                                      </p:cBhvr>
                                      <p:to>
                                        <p:strVal val="visible"/>
                                      </p:to>
                                    </p:set>
                                  </p:childTnLst>
                                </p:cTn>
                              </p:par>
                            </p:childTnLst>
                          </p:cTn>
                        </p:par>
                        <p:par>
                          <p:cTn id="14" fill="hold">
                            <p:stCondLst>
                              <p:cond delay="11502"/>
                            </p:stCondLst>
                            <p:childTnLst>
                              <p:par>
                                <p:cTn id="15" presetID="10" presetClass="entr" presetSubtype="0" fill="hold" grpId="0" nodeType="afterEffect">
                                  <p:stCondLst>
                                    <p:cond delay="0"/>
                                  </p:stCondLst>
                                  <p:iterate type="wd">
                                    <p:tmPct val="10000"/>
                                  </p:iterate>
                                  <p:childTnLst>
                                    <p:set>
                                      <p:cBhvr>
                                        <p:cTn id="16" dur="1" fill="hold">
                                          <p:stCondLst>
                                            <p:cond delay="0"/>
                                          </p:stCondLst>
                                        </p:cTn>
                                        <p:tgtEl>
                                          <p:spTgt spid="8"/>
                                        </p:tgtEl>
                                        <p:attrNameLst>
                                          <p:attrName>style.visibility</p:attrName>
                                        </p:attrNameLst>
                                      </p:cBhvr>
                                      <p:to>
                                        <p:strVal val="visible"/>
                                      </p:to>
                                    </p:set>
                                    <p:animEffect transition="in" filter="fade">
                                      <p:cBhvr>
                                        <p:cTn id="17" dur="1000"/>
                                        <p:tgtEl>
                                          <p:spTgt spid="8"/>
                                        </p:tgtEl>
                                      </p:cBhvr>
                                    </p:animEffect>
                                  </p:childTnLst>
                                </p:cTn>
                              </p:par>
                            </p:childTnLst>
                          </p:cTn>
                        </p:par>
                        <p:par>
                          <p:cTn id="18" fill="hold">
                            <p:stCondLst>
                              <p:cond delay="14602"/>
                            </p:stCondLst>
                            <p:childTnLst>
                              <p:par>
                                <p:cTn id="19" presetID="10" presetClass="entr" presetSubtype="0" fill="hold" grpId="0" nodeType="afterEffect">
                                  <p:stCondLst>
                                    <p:cond delay="0"/>
                                  </p:stCondLst>
                                  <p:iterate type="wd">
                                    <p:tmPct val="10000"/>
                                  </p:iterate>
                                  <p:childTnLst>
                                    <p:set>
                                      <p:cBhvr>
                                        <p:cTn id="20" dur="1" fill="hold">
                                          <p:stCondLst>
                                            <p:cond delay="0"/>
                                          </p:stCondLst>
                                        </p:cTn>
                                        <p:tgtEl>
                                          <p:spTgt spid="10"/>
                                        </p:tgtEl>
                                        <p:attrNameLst>
                                          <p:attrName>style.visibility</p:attrName>
                                        </p:attrNameLst>
                                      </p:cBhvr>
                                      <p:to>
                                        <p:strVal val="visible"/>
                                      </p:to>
                                    </p:set>
                                    <p:animEffect transition="in" filter="fade">
                                      <p:cBhvr>
                                        <p:cTn id="21" dur="1000"/>
                                        <p:tgtEl>
                                          <p:spTgt spid="10"/>
                                        </p:tgtEl>
                                      </p:cBhvr>
                                    </p:animEffect>
                                  </p:childTnLst>
                                </p:cTn>
                              </p:par>
                            </p:childTnLst>
                          </p:cTn>
                        </p:par>
                        <p:par>
                          <p:cTn id="22" fill="hold">
                            <p:stCondLst>
                              <p:cond delay="19302"/>
                            </p:stCondLst>
                            <p:childTnLst>
                              <p:par>
                                <p:cTn id="23" presetID="1" presetClass="mediacall" presetSubtype="0" fill="hold" nodeType="afterEffect">
                                  <p:stCondLst>
                                    <p:cond delay="0"/>
                                  </p:stCondLst>
                                  <p:childTnLst>
                                    <p:cmd type="call" cmd="playFrom(0.0)">
                                      <p:cBhvr>
                                        <p:cTn id="24" dur="41674" fill="hold"/>
                                        <p:tgtEl>
                                          <p:spTgt spid="3"/>
                                        </p:tgtEl>
                                      </p:cBhvr>
                                    </p:cmd>
                                  </p:childTnLst>
                                </p:cTn>
                              </p:par>
                            </p:childTnLst>
                          </p:cTn>
                        </p:par>
                      </p:childTnLst>
                    </p:cTn>
                  </p:par>
                </p:childTnLst>
              </p:cTn>
              <p:prevCondLst>
                <p:cond evt="onPrev" delay="0">
                  <p:tgtEl>
                    <p:sldTgt/>
                  </p:tgtEl>
                </p:cond>
              </p:prevCondLst>
              <p:nextCondLst>
                <p:cond evt="onNext" delay="0">
                  <p:tgtEl>
                    <p:sldTgt/>
                  </p:tgtEl>
                </p:cond>
              </p:nextCondLst>
            </p:seq>
            <p:audio>
              <p:cMediaNode vol="80000">
                <p:cTn id="25" fill="hold" display="0">
                  <p:stCondLst>
                    <p:cond delay="indefinite"/>
                  </p:stCondLst>
                  <p:endCondLst>
                    <p:cond evt="onStopAudio" delay="0">
                      <p:tgtEl>
                        <p:sldTgt/>
                      </p:tgtEl>
                    </p:cond>
                  </p:endCondLst>
                </p:cTn>
                <p:tgtEl>
                  <p:spTgt spid="3"/>
                </p:tgtEl>
              </p:cMediaNode>
            </p:audio>
          </p:childTnLst>
        </p:cTn>
      </p:par>
    </p:tnLst>
    <p:bldLst>
      <p:bldP spid="2" grpId="0"/>
      <p:bldP spid="5" grpId="0"/>
      <p:bldP spid="6" grpId="0"/>
      <p:bldP spid="8" grpId="0"/>
      <p:bldP spid="10" grpId="0"/>
    </p:bld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9ABBDA6-E022-27B1-22D6-C986F2497192}"/>
              </a:ext>
            </a:extLst>
          </p:cNvPr>
          <p:cNvSpPr>
            <a:spLocks noGrp="1"/>
          </p:cNvSpPr>
          <p:nvPr>
            <p:ph type="title"/>
          </p:nvPr>
        </p:nvSpPr>
        <p:spPr/>
        <p:txBody>
          <a:bodyPr>
            <a:normAutofit/>
          </a:bodyPr>
          <a:lstStyle/>
          <a:p>
            <a:r>
              <a:rPr lang="en-CA" dirty="0"/>
              <a:t>14 Passive Design Strategies:</a:t>
            </a:r>
            <a:br>
              <a:rPr lang="en-CA" dirty="0"/>
            </a:br>
            <a:endParaRPr lang="en-CA" sz="2200" dirty="0"/>
          </a:p>
        </p:txBody>
      </p:sp>
      <p:graphicFrame>
        <p:nvGraphicFramePr>
          <p:cNvPr id="12" name="Diagram 11">
            <a:extLst>
              <a:ext uri="{FF2B5EF4-FFF2-40B4-BE49-F238E27FC236}">
                <a16:creationId xmlns:a16="http://schemas.microsoft.com/office/drawing/2014/main" id="{039728B7-A41A-AF57-3104-A2792DA8DB06}"/>
              </a:ext>
            </a:extLst>
          </p:cNvPr>
          <p:cNvGraphicFramePr/>
          <p:nvPr>
            <p:extLst>
              <p:ext uri="{D42A27DB-BD31-4B8C-83A1-F6EECF244321}">
                <p14:modId xmlns:p14="http://schemas.microsoft.com/office/powerpoint/2010/main" val="2813308041"/>
              </p:ext>
            </p:extLst>
          </p:nvPr>
        </p:nvGraphicFramePr>
        <p:xfrm>
          <a:off x="1373724" y="1264555"/>
          <a:ext cx="10818276" cy="5632311"/>
        </p:xfrm>
        <a:graphic>
          <a:graphicData uri="http://schemas.openxmlformats.org/drawingml/2006/diagram">
            <dgm:relIds xmlns:dgm="http://schemas.openxmlformats.org/drawingml/2006/diagram" xmlns:r="http://schemas.openxmlformats.org/officeDocument/2006/relationships" r:dm="rId4" r:lo="rId5" r:qs="rId6" r:cs="rId7"/>
          </a:graphicData>
        </a:graphic>
      </p:graphicFrame>
      <p:pic>
        <p:nvPicPr>
          <p:cNvPr id="3" name="Recorded Sound">
            <a:hlinkClick r:id="" action="ppaction://media"/>
            <a:extLst>
              <a:ext uri="{FF2B5EF4-FFF2-40B4-BE49-F238E27FC236}">
                <a16:creationId xmlns:a16="http://schemas.microsoft.com/office/drawing/2014/main" id="{6756AB34-9F62-6926-74E4-255182682048}"/>
              </a:ext>
            </a:extLst>
          </p:cNvPr>
          <p:cNvPicPr>
            <a:picLocks noChangeAspect="1"/>
          </p:cNvPicPr>
          <p:nvPr>
            <a:audioFile r:link="rId2"/>
            <p:extLst>
              <p:ext uri="{DAA4B4D4-6D71-4841-9C94-3DE7FCFB9230}">
                <p14:media xmlns:p14="http://schemas.microsoft.com/office/powerpoint/2010/main" r:embed="rId1"/>
              </p:ext>
            </p:extLst>
          </p:nvPr>
        </p:nvPicPr>
        <p:blipFill>
          <a:blip r:embed="rId9"/>
          <a:stretch>
            <a:fillRect/>
          </a:stretch>
        </p:blipFill>
        <p:spPr>
          <a:xfrm>
            <a:off x="11360942" y="292035"/>
            <a:ext cx="487363" cy="487363"/>
          </a:xfrm>
          <a:prstGeom prst="rect">
            <a:avLst/>
          </a:prstGeom>
        </p:spPr>
      </p:pic>
    </p:spTree>
    <p:extLst>
      <p:ext uri="{BB962C8B-B14F-4D97-AF65-F5344CB8AC3E}">
        <p14:creationId xmlns:p14="http://schemas.microsoft.com/office/powerpoint/2010/main" val="2026969697"/>
      </p:ext>
    </p:extLst>
  </p:cSld>
  <p:clrMapOvr>
    <a:masterClrMapping/>
  </p:clrMapOvr>
  <mc:AlternateContent xmlns:mc="http://schemas.openxmlformats.org/markup-compatibility/2006">
    <mc:Choice xmlns:p15="http://schemas.microsoft.com/office/powerpoint/2012/main" Requires="p15">
      <p:transition xmlns:p14="http://schemas.microsoft.com/office/powerpoint/2010/main" spd="slow" p14:dur="6000" advTm="75899">
        <p15:prstTrans prst="curtains"/>
      </p:transition>
    </mc:Choice>
    <mc:Fallback>
      <p:transition spd="slow" advTm="75899">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4" presetClass="entr" presetSubtype="5" fill="hold" grpId="0" nodeType="afterEffect">
                                  <p:stCondLst>
                                    <p:cond delay="0"/>
                                  </p:stCondLst>
                                  <p:iterate type="wd">
                                    <p:tmPct val="10000"/>
                                  </p:iterate>
                                  <p:childTnLst>
                                    <p:set>
                                      <p:cBhvr>
                                        <p:cTn id="6" dur="1" fill="hold">
                                          <p:stCondLst>
                                            <p:cond delay="0"/>
                                          </p:stCondLst>
                                        </p:cTn>
                                        <p:tgtEl>
                                          <p:spTgt spid="2"/>
                                        </p:tgtEl>
                                        <p:attrNameLst>
                                          <p:attrName>style.visibility</p:attrName>
                                        </p:attrNameLst>
                                      </p:cBhvr>
                                      <p:to>
                                        <p:strVal val="visible"/>
                                      </p:to>
                                    </p:set>
                                    <p:animEffect transition="in" filter="randombar(vertical)">
                                      <p:cBhvr>
                                        <p:cTn id="7" dur="1000"/>
                                        <p:tgtEl>
                                          <p:spTgt spid="2"/>
                                        </p:tgtEl>
                                      </p:cBhvr>
                                    </p:animEffect>
                                  </p:childTnLst>
                                </p:cTn>
                              </p:par>
                            </p:childTnLst>
                          </p:cTn>
                        </p:par>
                        <p:par>
                          <p:cTn id="8" fill="hold">
                            <p:stCondLst>
                              <p:cond delay="1400"/>
                            </p:stCondLst>
                            <p:childTnLst>
                              <p:par>
                                <p:cTn id="9" presetID="2" presetClass="entr" presetSubtype="4" fill="hold" grpId="0" nodeType="afterEffect">
                                  <p:stCondLst>
                                    <p:cond delay="300"/>
                                  </p:stCondLst>
                                  <p:childTnLst>
                                    <p:set>
                                      <p:cBhvr>
                                        <p:cTn id="10" dur="1" fill="hold">
                                          <p:stCondLst>
                                            <p:cond delay="0"/>
                                          </p:stCondLst>
                                        </p:cTn>
                                        <p:tgtEl>
                                          <p:spTgt spid="12"/>
                                        </p:tgtEl>
                                        <p:attrNameLst>
                                          <p:attrName>style.visibility</p:attrName>
                                        </p:attrNameLst>
                                      </p:cBhvr>
                                      <p:to>
                                        <p:strVal val="visible"/>
                                      </p:to>
                                    </p:set>
                                    <p:anim calcmode="lin" valueType="num">
                                      <p:cBhvr additive="base">
                                        <p:cTn id="11" dur="1000" fill="hold"/>
                                        <p:tgtEl>
                                          <p:spTgt spid="12"/>
                                        </p:tgtEl>
                                        <p:attrNameLst>
                                          <p:attrName>ppt_x</p:attrName>
                                        </p:attrNameLst>
                                      </p:cBhvr>
                                      <p:tavLst>
                                        <p:tav tm="0">
                                          <p:val>
                                            <p:strVal val="#ppt_x"/>
                                          </p:val>
                                        </p:tav>
                                        <p:tav tm="100000">
                                          <p:val>
                                            <p:strVal val="#ppt_x"/>
                                          </p:val>
                                        </p:tav>
                                      </p:tavLst>
                                    </p:anim>
                                    <p:anim calcmode="lin" valueType="num">
                                      <p:cBhvr additive="base">
                                        <p:cTn id="12" dur="1000" fill="hold"/>
                                        <p:tgtEl>
                                          <p:spTgt spid="12"/>
                                        </p:tgtEl>
                                        <p:attrNameLst>
                                          <p:attrName>ppt_y</p:attrName>
                                        </p:attrNameLst>
                                      </p:cBhvr>
                                      <p:tavLst>
                                        <p:tav tm="0">
                                          <p:val>
                                            <p:strVal val="1+#ppt_h/2"/>
                                          </p:val>
                                        </p:tav>
                                        <p:tav tm="100000">
                                          <p:val>
                                            <p:strVal val="#ppt_y"/>
                                          </p:val>
                                        </p:tav>
                                      </p:tavLst>
                                    </p:anim>
                                  </p:childTnLst>
                                </p:cTn>
                              </p:par>
                            </p:childTnLst>
                          </p:cTn>
                        </p:par>
                        <p:par>
                          <p:cTn id="13" fill="hold">
                            <p:stCondLst>
                              <p:cond delay="2700"/>
                            </p:stCondLst>
                            <p:childTnLst>
                              <p:par>
                                <p:cTn id="14" presetID="1" presetClass="mediacall" presetSubtype="0" fill="hold" nodeType="afterEffect">
                                  <p:stCondLst>
                                    <p:cond delay="0"/>
                                  </p:stCondLst>
                                  <p:childTnLst>
                                    <p:cmd type="call" cmd="playFrom(0.0)">
                                      <p:cBhvr>
                                        <p:cTn id="15" dur="75899" fill="hold"/>
                                        <p:tgtEl>
                                          <p:spTgt spid="3"/>
                                        </p:tgtEl>
                                      </p:cBhvr>
                                    </p:cmd>
                                  </p:childTnLst>
                                </p:cTn>
                              </p:par>
                            </p:childTnLst>
                          </p:cTn>
                        </p:par>
                      </p:childTnLst>
                    </p:cTn>
                  </p:par>
                </p:childTnLst>
              </p:cTn>
              <p:prevCondLst>
                <p:cond evt="onPrev" delay="0">
                  <p:tgtEl>
                    <p:sldTgt/>
                  </p:tgtEl>
                </p:cond>
              </p:prevCondLst>
              <p:nextCondLst>
                <p:cond evt="onNext" delay="0">
                  <p:tgtEl>
                    <p:sldTgt/>
                  </p:tgtEl>
                </p:cond>
              </p:nextCondLst>
            </p:seq>
            <p:audio>
              <p:cMediaNode vol="80000">
                <p:cTn id="16" fill="hold" display="0">
                  <p:stCondLst>
                    <p:cond delay="indefinite"/>
                  </p:stCondLst>
                  <p:endCondLst>
                    <p:cond evt="onStopAudio" delay="0">
                      <p:tgtEl>
                        <p:sldTgt/>
                      </p:tgtEl>
                    </p:cond>
                  </p:endCondLst>
                </p:cTn>
                <p:tgtEl>
                  <p:spTgt spid="3"/>
                </p:tgtEl>
              </p:cMediaNode>
            </p:audio>
          </p:childTnLst>
        </p:cTn>
      </p:par>
    </p:tnLst>
    <p:bldLst>
      <p:bldP spid="2" grpId="0"/>
      <p:bldGraphic spid="12" grpId="0">
        <p:bldAsOne/>
      </p:bldGraphic>
    </p:bld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1">
            <a:extLst>
              <a:ext uri="{FF2B5EF4-FFF2-40B4-BE49-F238E27FC236}">
                <a16:creationId xmlns:a16="http://schemas.microsoft.com/office/drawing/2014/main" id="{F1590574-17E7-BB04-25D1-38F6A88A964D}"/>
              </a:ext>
            </a:extLst>
          </p:cNvPr>
          <p:cNvSpPr txBox="1">
            <a:spLocks/>
          </p:cNvSpPr>
          <p:nvPr/>
        </p:nvSpPr>
        <p:spPr>
          <a:xfrm>
            <a:off x="2037347" y="1148483"/>
            <a:ext cx="9764043" cy="603341"/>
          </a:xfrm>
          <a:prstGeom prst="rect">
            <a:avLst/>
          </a:prstGeom>
        </p:spPr>
        <p:txBody>
          <a:bodyPr vert="horz" lIns="91440" tIns="45720" rIns="91440" bIns="45720" rtlCol="0" anchor="t">
            <a:normAutofit/>
          </a:bodyPr>
          <a:lstStyle>
            <a:lvl1pPr algn="l" defTabSz="457200" rtl="0" eaLnBrk="1" latinLnBrk="0" hangingPunct="1">
              <a:spcBef>
                <a:spcPct val="0"/>
              </a:spcBef>
              <a:buNone/>
              <a:defRPr sz="3600" kern="1200">
                <a:solidFill>
                  <a:schemeClr val="tx1">
                    <a:lumMod val="85000"/>
                    <a:lumOff val="15000"/>
                  </a:schemeClr>
                </a:solidFill>
                <a:latin typeface="+mj-lt"/>
                <a:ea typeface="+mj-ea"/>
                <a:cs typeface="+mj-cs"/>
              </a:defRPr>
            </a:lvl1pPr>
            <a:lvl2pPr eaLnBrk="1" hangingPunct="1">
              <a:defRPr>
                <a:solidFill>
                  <a:schemeClr val="tx2"/>
                </a:solidFill>
              </a:defRPr>
            </a:lvl2pPr>
            <a:lvl3pPr eaLnBrk="1" hangingPunct="1">
              <a:defRPr>
                <a:solidFill>
                  <a:schemeClr val="tx2"/>
                </a:solidFill>
              </a:defRPr>
            </a:lvl3pPr>
            <a:lvl4pPr eaLnBrk="1" hangingPunct="1">
              <a:defRPr>
                <a:solidFill>
                  <a:schemeClr val="tx2"/>
                </a:solidFill>
              </a:defRPr>
            </a:lvl4pPr>
            <a:lvl5pPr eaLnBrk="1" hangingPunct="1">
              <a:defRPr>
                <a:solidFill>
                  <a:schemeClr val="tx2"/>
                </a:solidFill>
              </a:defRPr>
            </a:lvl5pPr>
            <a:lvl6pPr eaLnBrk="1" hangingPunct="1">
              <a:defRPr>
                <a:solidFill>
                  <a:schemeClr val="tx2"/>
                </a:solidFill>
              </a:defRPr>
            </a:lvl6pPr>
            <a:lvl7pPr eaLnBrk="1" hangingPunct="1">
              <a:defRPr>
                <a:solidFill>
                  <a:schemeClr val="tx2"/>
                </a:solidFill>
              </a:defRPr>
            </a:lvl7pPr>
            <a:lvl8pPr eaLnBrk="1" hangingPunct="1">
              <a:defRPr>
                <a:solidFill>
                  <a:schemeClr val="tx2"/>
                </a:solidFill>
              </a:defRPr>
            </a:lvl8pPr>
            <a:lvl9pPr eaLnBrk="1" hangingPunct="1">
              <a:defRPr>
                <a:solidFill>
                  <a:schemeClr val="tx2"/>
                </a:solidFill>
              </a:defRPr>
            </a:lvl9pPr>
          </a:lstStyle>
          <a:p>
            <a:r>
              <a:rPr lang="en-CA" sz="2800" dirty="0"/>
              <a:t>Selection of building site based on key factors such as:</a:t>
            </a:r>
          </a:p>
        </p:txBody>
      </p:sp>
      <p:grpSp>
        <p:nvGrpSpPr>
          <p:cNvPr id="6" name="Group 5">
            <a:extLst>
              <a:ext uri="{FF2B5EF4-FFF2-40B4-BE49-F238E27FC236}">
                <a16:creationId xmlns:a16="http://schemas.microsoft.com/office/drawing/2014/main" id="{D517B982-61EC-57C1-5994-BFBCAF5D27CD}"/>
              </a:ext>
            </a:extLst>
          </p:cNvPr>
          <p:cNvGrpSpPr/>
          <p:nvPr/>
        </p:nvGrpSpPr>
        <p:grpSpPr>
          <a:xfrm>
            <a:off x="4142873" y="627243"/>
            <a:ext cx="3906253" cy="394542"/>
            <a:chOff x="5109724" y="1014256"/>
            <a:chExt cx="3661002" cy="200211"/>
          </a:xfrm>
        </p:grpSpPr>
        <p:sp>
          <p:nvSpPr>
            <p:cNvPr id="10" name="Rectangle: Rounded Corners 9">
              <a:extLst>
                <a:ext uri="{FF2B5EF4-FFF2-40B4-BE49-F238E27FC236}">
                  <a16:creationId xmlns:a16="http://schemas.microsoft.com/office/drawing/2014/main" id="{1ED3423A-F933-AF78-A4E3-DFA1BE941243}"/>
                </a:ext>
              </a:extLst>
            </p:cNvPr>
            <p:cNvSpPr/>
            <p:nvPr/>
          </p:nvSpPr>
          <p:spPr>
            <a:xfrm>
              <a:off x="5109724" y="1014256"/>
              <a:ext cx="3661002" cy="200211"/>
            </a:xfrm>
            <a:prstGeom prst="roundRect">
              <a:avLst/>
            </a:prstGeom>
          </p:spPr>
          <p:style>
            <a:lnRef idx="2">
              <a:schemeClr val="dk2">
                <a:hueOff val="0"/>
                <a:satOff val="0"/>
                <a:lumOff val="0"/>
                <a:alphaOff val="0"/>
              </a:schemeClr>
            </a:lnRef>
            <a:fillRef idx="1">
              <a:schemeClr val="lt2">
                <a:alpha val="90000"/>
                <a:hueOff val="0"/>
                <a:satOff val="0"/>
                <a:lumOff val="0"/>
                <a:alphaOff val="0"/>
              </a:schemeClr>
            </a:fillRef>
            <a:effectRef idx="0">
              <a:schemeClr val="lt2">
                <a:alpha val="90000"/>
                <a:hueOff val="0"/>
                <a:satOff val="0"/>
                <a:lumOff val="0"/>
                <a:alphaOff val="0"/>
              </a:schemeClr>
            </a:effectRef>
            <a:fontRef idx="minor">
              <a:schemeClr val="dk1">
                <a:hueOff val="0"/>
                <a:satOff val="0"/>
                <a:lumOff val="0"/>
                <a:alphaOff val="0"/>
              </a:schemeClr>
            </a:fontRef>
          </p:style>
          <p:txBody>
            <a:bodyPr/>
            <a:lstStyle/>
            <a:p>
              <a:endParaRPr lang="en-CA"/>
            </a:p>
          </p:txBody>
        </p:sp>
        <p:sp>
          <p:nvSpPr>
            <p:cNvPr id="11" name="Rectangle: Rounded Corners 4">
              <a:extLst>
                <a:ext uri="{FF2B5EF4-FFF2-40B4-BE49-F238E27FC236}">
                  <a16:creationId xmlns:a16="http://schemas.microsoft.com/office/drawing/2014/main" id="{1CE5B0A3-4D68-1FDC-FD28-BD08891021A3}"/>
                </a:ext>
              </a:extLst>
            </p:cNvPr>
            <p:cNvSpPr txBox="1"/>
            <p:nvPr/>
          </p:nvSpPr>
          <p:spPr>
            <a:xfrm>
              <a:off x="5119497" y="1024029"/>
              <a:ext cx="3641456" cy="180665"/>
            </a:xfrm>
            <a:prstGeom prst="rect">
              <a:avLst/>
            </a:prstGeom>
          </p:spPr>
          <p:style>
            <a:lnRef idx="0">
              <a:scrgbClr r="0" g="0" b="0"/>
            </a:lnRef>
            <a:fillRef idx="0">
              <a:scrgbClr r="0" g="0" b="0"/>
            </a:fillRef>
            <a:effectRef idx="0">
              <a:scrgbClr r="0" g="0" b="0"/>
            </a:effectRef>
            <a:fontRef idx="minor">
              <a:schemeClr val="dk1">
                <a:hueOff val="0"/>
                <a:satOff val="0"/>
                <a:lumOff val="0"/>
                <a:alphaOff val="0"/>
              </a:schemeClr>
            </a:fontRef>
          </p:style>
          <p:txBody>
            <a:bodyPr spcFirstLastPara="0" vert="horz" wrap="square" lIns="68580" tIns="68580" rIns="68580" bIns="68580" numCol="1" spcCol="1270" anchor="ctr" anchorCtr="0">
              <a:noAutofit/>
            </a:bodyPr>
            <a:lstStyle/>
            <a:p>
              <a:pPr marL="0" lvl="0" indent="0" algn="ctr" defTabSz="800100">
                <a:lnSpc>
                  <a:spcPct val="90000"/>
                </a:lnSpc>
                <a:spcBef>
                  <a:spcPct val="0"/>
                </a:spcBef>
                <a:spcAft>
                  <a:spcPct val="35000"/>
                </a:spcAft>
                <a:buNone/>
              </a:pPr>
              <a:r>
                <a:rPr lang="en-CA" sz="1800" b="1" i="0" kern="1200" spc="0" baseline="0" dirty="0"/>
                <a:t>Site-Optimization</a:t>
              </a:r>
            </a:p>
          </p:txBody>
        </p:sp>
      </p:grpSp>
      <p:sp>
        <p:nvSpPr>
          <p:cNvPr id="15" name="TextBox 14">
            <a:extLst>
              <a:ext uri="{FF2B5EF4-FFF2-40B4-BE49-F238E27FC236}">
                <a16:creationId xmlns:a16="http://schemas.microsoft.com/office/drawing/2014/main" id="{C313D1DD-21EB-6186-0601-6428E70D2DF8}"/>
              </a:ext>
            </a:extLst>
          </p:cNvPr>
          <p:cNvSpPr txBox="1"/>
          <p:nvPr/>
        </p:nvSpPr>
        <p:spPr>
          <a:xfrm>
            <a:off x="1645920" y="1667605"/>
            <a:ext cx="10155470" cy="430887"/>
          </a:xfrm>
          <a:prstGeom prst="rect">
            <a:avLst/>
          </a:prstGeom>
          <a:noFill/>
        </p:spPr>
        <p:txBody>
          <a:bodyPr wrap="square">
            <a:spAutoFit/>
          </a:bodyPr>
          <a:lstStyle/>
          <a:p>
            <a:pPr algn="ctr"/>
            <a:r>
              <a:rPr lang="en-CA" sz="2200" dirty="0"/>
              <a:t>Minimal disturbance to existing land</a:t>
            </a:r>
          </a:p>
        </p:txBody>
      </p:sp>
      <p:sp>
        <p:nvSpPr>
          <p:cNvPr id="17" name="TextBox 16">
            <a:extLst>
              <a:ext uri="{FF2B5EF4-FFF2-40B4-BE49-F238E27FC236}">
                <a16:creationId xmlns:a16="http://schemas.microsoft.com/office/drawing/2014/main" id="{BAD2D5C9-B4F3-2EA9-20A0-1E4275892B4A}"/>
              </a:ext>
            </a:extLst>
          </p:cNvPr>
          <p:cNvSpPr txBox="1"/>
          <p:nvPr/>
        </p:nvSpPr>
        <p:spPr>
          <a:xfrm>
            <a:off x="1645921" y="2127828"/>
            <a:ext cx="10155470" cy="430887"/>
          </a:xfrm>
          <a:prstGeom prst="rect">
            <a:avLst/>
          </a:prstGeom>
          <a:noFill/>
        </p:spPr>
        <p:txBody>
          <a:bodyPr wrap="square">
            <a:spAutoFit/>
          </a:bodyPr>
          <a:lstStyle/>
          <a:p>
            <a:pPr algn="ctr"/>
            <a:r>
              <a:rPr lang="en-CA" sz="2200" dirty="0"/>
              <a:t>Mitigation of need for additional infrastructure</a:t>
            </a:r>
          </a:p>
        </p:txBody>
      </p:sp>
      <p:sp>
        <p:nvSpPr>
          <p:cNvPr id="19" name="TextBox 18">
            <a:extLst>
              <a:ext uri="{FF2B5EF4-FFF2-40B4-BE49-F238E27FC236}">
                <a16:creationId xmlns:a16="http://schemas.microsoft.com/office/drawing/2014/main" id="{53B8E56A-2F8C-975D-109B-576008103A58}"/>
              </a:ext>
            </a:extLst>
          </p:cNvPr>
          <p:cNvSpPr txBox="1"/>
          <p:nvPr/>
        </p:nvSpPr>
        <p:spPr>
          <a:xfrm>
            <a:off x="1851660" y="2631334"/>
            <a:ext cx="9989819" cy="430887"/>
          </a:xfrm>
          <a:prstGeom prst="rect">
            <a:avLst/>
          </a:prstGeom>
          <a:noFill/>
        </p:spPr>
        <p:txBody>
          <a:bodyPr wrap="square">
            <a:spAutoFit/>
          </a:bodyPr>
          <a:lstStyle/>
          <a:p>
            <a:pPr algn="ctr"/>
            <a:r>
              <a:rPr lang="en-CA" sz="2200" dirty="0"/>
              <a:t>Opportunities for daylighting, solar heat, natural shading and ventilation</a:t>
            </a:r>
          </a:p>
        </p:txBody>
      </p:sp>
      <p:sp>
        <p:nvSpPr>
          <p:cNvPr id="20" name="Title 1">
            <a:extLst>
              <a:ext uri="{FF2B5EF4-FFF2-40B4-BE49-F238E27FC236}">
                <a16:creationId xmlns:a16="http://schemas.microsoft.com/office/drawing/2014/main" id="{A962891F-6C53-24BC-B9A9-615EDFD89915}"/>
              </a:ext>
            </a:extLst>
          </p:cNvPr>
          <p:cNvSpPr txBox="1">
            <a:spLocks/>
          </p:cNvSpPr>
          <p:nvPr/>
        </p:nvSpPr>
        <p:spPr>
          <a:xfrm>
            <a:off x="2296145" y="4726789"/>
            <a:ext cx="8911687" cy="1915792"/>
          </a:xfrm>
          <a:prstGeom prst="rect">
            <a:avLst/>
          </a:prstGeom>
        </p:spPr>
        <p:txBody>
          <a:bodyPr vert="horz" lIns="91440" tIns="45720" rIns="91440" bIns="45720" rtlCol="0" anchor="t">
            <a:normAutofit/>
          </a:bodyPr>
          <a:lstStyle>
            <a:lvl1pPr algn="l" defTabSz="457200" rtl="0" eaLnBrk="1" latinLnBrk="0" hangingPunct="1">
              <a:spcBef>
                <a:spcPct val="0"/>
              </a:spcBef>
              <a:buNone/>
              <a:defRPr sz="3600" kern="1200">
                <a:solidFill>
                  <a:schemeClr val="tx1">
                    <a:lumMod val="85000"/>
                    <a:lumOff val="15000"/>
                  </a:schemeClr>
                </a:solidFill>
                <a:latin typeface="+mj-lt"/>
                <a:ea typeface="+mj-ea"/>
                <a:cs typeface="+mj-cs"/>
              </a:defRPr>
            </a:lvl1pPr>
            <a:lvl2pPr eaLnBrk="1" hangingPunct="1">
              <a:defRPr>
                <a:solidFill>
                  <a:schemeClr val="tx2"/>
                </a:solidFill>
              </a:defRPr>
            </a:lvl2pPr>
            <a:lvl3pPr eaLnBrk="1" hangingPunct="1">
              <a:defRPr>
                <a:solidFill>
                  <a:schemeClr val="tx2"/>
                </a:solidFill>
              </a:defRPr>
            </a:lvl3pPr>
            <a:lvl4pPr eaLnBrk="1" hangingPunct="1">
              <a:defRPr>
                <a:solidFill>
                  <a:schemeClr val="tx2"/>
                </a:solidFill>
              </a:defRPr>
            </a:lvl4pPr>
            <a:lvl5pPr eaLnBrk="1" hangingPunct="1">
              <a:defRPr>
                <a:solidFill>
                  <a:schemeClr val="tx2"/>
                </a:solidFill>
              </a:defRPr>
            </a:lvl5pPr>
            <a:lvl6pPr eaLnBrk="1" hangingPunct="1">
              <a:defRPr>
                <a:solidFill>
                  <a:schemeClr val="tx2"/>
                </a:solidFill>
              </a:defRPr>
            </a:lvl6pPr>
            <a:lvl7pPr eaLnBrk="1" hangingPunct="1">
              <a:defRPr>
                <a:solidFill>
                  <a:schemeClr val="tx2"/>
                </a:solidFill>
              </a:defRPr>
            </a:lvl7pPr>
            <a:lvl8pPr eaLnBrk="1" hangingPunct="1">
              <a:defRPr>
                <a:solidFill>
                  <a:schemeClr val="tx2"/>
                </a:solidFill>
              </a:defRPr>
            </a:lvl8pPr>
            <a:lvl9pPr eaLnBrk="1" hangingPunct="1">
              <a:defRPr>
                <a:solidFill>
                  <a:schemeClr val="tx2"/>
                </a:solidFill>
              </a:defRPr>
            </a:lvl9pPr>
          </a:lstStyle>
          <a:p>
            <a:r>
              <a:rPr lang="en-CA" sz="2800" dirty="0"/>
              <a:t>Reliance on on-site resources rather than</a:t>
            </a:r>
          </a:p>
          <a:p>
            <a:r>
              <a:rPr lang="en-CA" sz="2800" dirty="0"/>
              <a:t> on municipal water, sewer, natural gas, electrical power grid, and other utility services.</a:t>
            </a:r>
          </a:p>
          <a:p>
            <a:pPr algn="ctr"/>
            <a:r>
              <a:rPr lang="en-CA" sz="2800" dirty="0"/>
              <a:t> </a:t>
            </a:r>
            <a:endParaRPr lang="en-CA" sz="2400" dirty="0"/>
          </a:p>
        </p:txBody>
      </p:sp>
      <p:grpSp>
        <p:nvGrpSpPr>
          <p:cNvPr id="21" name="Group 20">
            <a:extLst>
              <a:ext uri="{FF2B5EF4-FFF2-40B4-BE49-F238E27FC236}">
                <a16:creationId xmlns:a16="http://schemas.microsoft.com/office/drawing/2014/main" id="{E09C0ED3-C865-A800-D582-9CA99E4CE67E}"/>
              </a:ext>
            </a:extLst>
          </p:cNvPr>
          <p:cNvGrpSpPr/>
          <p:nvPr/>
        </p:nvGrpSpPr>
        <p:grpSpPr>
          <a:xfrm>
            <a:off x="4153301" y="4185959"/>
            <a:ext cx="3765444" cy="399394"/>
            <a:chOff x="5109724" y="1689968"/>
            <a:chExt cx="3661002" cy="200211"/>
          </a:xfrm>
        </p:grpSpPr>
        <p:sp>
          <p:nvSpPr>
            <p:cNvPr id="22" name="Rectangle: Rounded Corners 21">
              <a:extLst>
                <a:ext uri="{FF2B5EF4-FFF2-40B4-BE49-F238E27FC236}">
                  <a16:creationId xmlns:a16="http://schemas.microsoft.com/office/drawing/2014/main" id="{8E07085E-D78A-1730-08B2-3C3E476834B0}"/>
                </a:ext>
              </a:extLst>
            </p:cNvPr>
            <p:cNvSpPr/>
            <p:nvPr/>
          </p:nvSpPr>
          <p:spPr>
            <a:xfrm>
              <a:off x="5109724" y="1689968"/>
              <a:ext cx="3661002" cy="200211"/>
            </a:xfrm>
            <a:prstGeom prst="roundRect">
              <a:avLst/>
            </a:prstGeom>
          </p:spPr>
          <p:style>
            <a:lnRef idx="2">
              <a:schemeClr val="dk2">
                <a:hueOff val="0"/>
                <a:satOff val="0"/>
                <a:lumOff val="0"/>
                <a:alphaOff val="0"/>
              </a:schemeClr>
            </a:lnRef>
            <a:fillRef idx="1">
              <a:schemeClr val="lt2">
                <a:alpha val="90000"/>
                <a:hueOff val="0"/>
                <a:satOff val="0"/>
                <a:lumOff val="0"/>
                <a:alphaOff val="0"/>
              </a:schemeClr>
            </a:fillRef>
            <a:effectRef idx="0">
              <a:schemeClr val="lt2">
                <a:alpha val="90000"/>
                <a:hueOff val="0"/>
                <a:satOff val="0"/>
                <a:lumOff val="0"/>
                <a:alphaOff val="0"/>
              </a:schemeClr>
            </a:effectRef>
            <a:fontRef idx="minor">
              <a:schemeClr val="dk1">
                <a:hueOff val="0"/>
                <a:satOff val="0"/>
                <a:lumOff val="0"/>
                <a:alphaOff val="0"/>
              </a:schemeClr>
            </a:fontRef>
          </p:style>
          <p:txBody>
            <a:bodyPr/>
            <a:lstStyle/>
            <a:p>
              <a:endParaRPr lang="en-CA"/>
            </a:p>
          </p:txBody>
        </p:sp>
        <p:sp>
          <p:nvSpPr>
            <p:cNvPr id="23" name="Rectangle: Rounded Corners 6">
              <a:extLst>
                <a:ext uri="{FF2B5EF4-FFF2-40B4-BE49-F238E27FC236}">
                  <a16:creationId xmlns:a16="http://schemas.microsoft.com/office/drawing/2014/main" id="{7DD9500D-3B08-8591-BC84-CF124BC6A84F}"/>
                </a:ext>
              </a:extLst>
            </p:cNvPr>
            <p:cNvSpPr txBox="1"/>
            <p:nvPr/>
          </p:nvSpPr>
          <p:spPr>
            <a:xfrm>
              <a:off x="5119497" y="1699741"/>
              <a:ext cx="3641456" cy="180665"/>
            </a:xfrm>
            <a:prstGeom prst="rect">
              <a:avLst/>
            </a:prstGeom>
          </p:spPr>
          <p:style>
            <a:lnRef idx="0">
              <a:scrgbClr r="0" g="0" b="0"/>
            </a:lnRef>
            <a:fillRef idx="0">
              <a:scrgbClr r="0" g="0" b="0"/>
            </a:fillRef>
            <a:effectRef idx="0">
              <a:scrgbClr r="0" g="0" b="0"/>
            </a:effectRef>
            <a:fontRef idx="minor">
              <a:schemeClr val="dk1">
                <a:hueOff val="0"/>
                <a:satOff val="0"/>
                <a:lumOff val="0"/>
                <a:alphaOff val="0"/>
              </a:schemeClr>
            </a:fontRef>
          </p:style>
          <p:txBody>
            <a:bodyPr spcFirstLastPara="0" vert="horz" wrap="square" lIns="68580" tIns="68580" rIns="68580" bIns="68580" numCol="1" spcCol="1270" anchor="ctr" anchorCtr="0">
              <a:noAutofit/>
            </a:bodyPr>
            <a:lstStyle/>
            <a:p>
              <a:pPr marL="0" lvl="0" indent="0" algn="ctr" defTabSz="800100">
                <a:lnSpc>
                  <a:spcPct val="90000"/>
                </a:lnSpc>
                <a:spcBef>
                  <a:spcPct val="0"/>
                </a:spcBef>
                <a:spcAft>
                  <a:spcPct val="35000"/>
                </a:spcAft>
                <a:buNone/>
              </a:pPr>
              <a:r>
                <a:rPr lang="en-CA" sz="1800" b="1" i="0" kern="1200" spc="0" baseline="0"/>
                <a:t>Off-Grid</a:t>
              </a:r>
            </a:p>
          </p:txBody>
        </p:sp>
      </p:grpSp>
      <p:pic>
        <p:nvPicPr>
          <p:cNvPr id="1026" name="Picture 2" descr="PDF] Optimization of Facade Design for Daylighting and View-to-Outside A  case study in Lecco , Lombardy , Italy | Semantic Scholar">
            <a:extLst>
              <a:ext uri="{FF2B5EF4-FFF2-40B4-BE49-F238E27FC236}">
                <a16:creationId xmlns:a16="http://schemas.microsoft.com/office/drawing/2014/main" id="{6AA47FF8-37CE-5DE1-ECD2-C107D494219F}"/>
              </a:ext>
            </a:extLst>
          </p:cNvPr>
          <p:cNvPicPr>
            <a:picLocks noChangeAspect="1" noChangeArrowheads="1"/>
          </p:cNvPicPr>
          <p:nvPr/>
        </p:nvPicPr>
        <p:blipFill rotWithShape="1">
          <a:blip r:embed="rId4">
            <a:extLst>
              <a:ext uri="{28A0092B-C50C-407E-A947-70E740481C1C}">
                <a14:useLocalDpi xmlns:a14="http://schemas.microsoft.com/office/drawing/2010/main" val="0"/>
              </a:ext>
            </a:extLst>
          </a:blip>
          <a:srcRect l="3094" r="3468" b="6430"/>
          <a:stretch/>
        </p:blipFill>
        <p:spPr bwMode="auto">
          <a:xfrm>
            <a:off x="2046513" y="3052633"/>
            <a:ext cx="8098972" cy="3707637"/>
          </a:xfrm>
          <a:prstGeom prst="rect">
            <a:avLst/>
          </a:prstGeom>
          <a:noFill/>
          <a:extLst>
            <a:ext uri="{909E8E84-426E-40DD-AFC4-6F175D3DCCD1}">
              <a14:hiddenFill xmlns:a14="http://schemas.microsoft.com/office/drawing/2010/main">
                <a:solidFill>
                  <a:srgbClr val="FFFFFF"/>
                </a:solidFill>
              </a14:hiddenFill>
            </a:ext>
          </a:extLst>
        </p:spPr>
      </p:pic>
      <p:pic>
        <p:nvPicPr>
          <p:cNvPr id="1028" name="Picture 4" descr="The Difference Between Off-Grid and On-Grid Solar Energy">
            <a:extLst>
              <a:ext uri="{FF2B5EF4-FFF2-40B4-BE49-F238E27FC236}">
                <a16:creationId xmlns:a16="http://schemas.microsoft.com/office/drawing/2014/main" id="{DFB4EE59-41E8-3481-DDF2-68819B75AE53}"/>
              </a:ext>
            </a:extLst>
          </p:cNvPr>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3443053" y="479224"/>
            <a:ext cx="5588259" cy="3138739"/>
          </a:xfrm>
          <a:prstGeom prst="rect">
            <a:avLst/>
          </a:prstGeom>
          <a:noFill/>
          <a:extLst>
            <a:ext uri="{909E8E84-426E-40DD-AFC4-6F175D3DCCD1}">
              <a14:hiddenFill xmlns:a14="http://schemas.microsoft.com/office/drawing/2010/main">
                <a:solidFill>
                  <a:srgbClr val="FFFFFF"/>
                </a:solidFill>
              </a14:hiddenFill>
            </a:ext>
          </a:extLst>
        </p:spPr>
      </p:pic>
      <p:sp>
        <p:nvSpPr>
          <p:cNvPr id="25" name="Multiplication Sign 24">
            <a:extLst>
              <a:ext uri="{FF2B5EF4-FFF2-40B4-BE49-F238E27FC236}">
                <a16:creationId xmlns:a16="http://schemas.microsoft.com/office/drawing/2014/main" id="{0C964BAA-3DFA-027E-9C4F-600B24CE20BE}"/>
              </a:ext>
            </a:extLst>
          </p:cNvPr>
          <p:cNvSpPr/>
          <p:nvPr/>
        </p:nvSpPr>
        <p:spPr>
          <a:xfrm>
            <a:off x="6720463" y="608204"/>
            <a:ext cx="2310849" cy="2880781"/>
          </a:xfrm>
          <a:prstGeom prst="mathMultiply">
            <a:avLst/>
          </a:prstGeom>
          <a:solidFill>
            <a:srgbClr val="C00000"/>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CA"/>
          </a:p>
        </p:txBody>
      </p:sp>
      <p:sp>
        <p:nvSpPr>
          <p:cNvPr id="26" name="Arrow: Right 25">
            <a:extLst>
              <a:ext uri="{FF2B5EF4-FFF2-40B4-BE49-F238E27FC236}">
                <a16:creationId xmlns:a16="http://schemas.microsoft.com/office/drawing/2014/main" id="{92CC4BC6-54C3-E696-38F2-09D1130FDF99}"/>
              </a:ext>
            </a:extLst>
          </p:cNvPr>
          <p:cNvSpPr/>
          <p:nvPr/>
        </p:nvSpPr>
        <p:spPr>
          <a:xfrm>
            <a:off x="1401277" y="1378920"/>
            <a:ext cx="2321641" cy="1401645"/>
          </a:xfrm>
          <a:prstGeom prst="rightArrow">
            <a:avLst/>
          </a:prstGeom>
          <a:solidFill>
            <a:srgbClr val="A8CC8C"/>
          </a:solidFill>
          <a:ln>
            <a:solidFill>
              <a:srgbClr val="A8CC8C"/>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CA"/>
          </a:p>
        </p:txBody>
      </p:sp>
      <p:pic>
        <p:nvPicPr>
          <p:cNvPr id="2" name="Recorded Sound">
            <a:hlinkClick r:id="" action="ppaction://media"/>
            <a:extLst>
              <a:ext uri="{FF2B5EF4-FFF2-40B4-BE49-F238E27FC236}">
                <a16:creationId xmlns:a16="http://schemas.microsoft.com/office/drawing/2014/main" id="{1BA1730B-EE02-4FBC-00AC-6816A8BD6C22}"/>
              </a:ext>
            </a:extLst>
          </p:cNvPr>
          <p:cNvPicPr>
            <a:picLocks noChangeAspect="1"/>
          </p:cNvPicPr>
          <p:nvPr>
            <a:audioFile r:link="rId2"/>
            <p:extLst>
              <p:ext uri="{DAA4B4D4-6D71-4841-9C94-3DE7FCFB9230}">
                <p14:media xmlns:p14="http://schemas.microsoft.com/office/powerpoint/2010/main" r:embed="rId1"/>
              </p:ext>
            </p:extLst>
          </p:nvPr>
        </p:nvPicPr>
        <p:blipFill>
          <a:blip r:embed="rId6"/>
          <a:stretch>
            <a:fillRect/>
          </a:stretch>
        </p:blipFill>
        <p:spPr>
          <a:xfrm>
            <a:off x="11597797" y="290086"/>
            <a:ext cx="487363" cy="487363"/>
          </a:xfrm>
          <a:prstGeom prst="rect">
            <a:avLst/>
          </a:prstGeom>
        </p:spPr>
      </p:pic>
    </p:spTree>
    <p:extLst>
      <p:ext uri="{BB962C8B-B14F-4D97-AF65-F5344CB8AC3E}">
        <p14:creationId xmlns:p14="http://schemas.microsoft.com/office/powerpoint/2010/main" val="2526560923"/>
      </p:ext>
    </p:extLst>
  </p:cSld>
  <p:clrMapOvr>
    <a:masterClrMapping/>
  </p:clrMapOvr>
  <mc:AlternateContent xmlns:mc="http://schemas.openxmlformats.org/markup-compatibility/2006">
    <mc:Choice xmlns:p14="http://schemas.microsoft.com/office/powerpoint/2010/main" Requires="p14">
      <p:transition spd="slow" p14:dur="1400" advTm="70624">
        <p14:ripple/>
      </p:transition>
    </mc:Choice>
    <mc:Fallback>
      <p:transition spd="slow" advTm="70624">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entr" presetSubtype="0" fill="hold" nodeType="afterEffect">
                                  <p:stCondLst>
                                    <p:cond delay="0"/>
                                  </p:stCondLst>
                                  <p:childTnLst>
                                    <p:set>
                                      <p:cBhvr>
                                        <p:cTn id="6" dur="1" fill="hold">
                                          <p:stCondLst>
                                            <p:cond delay="0"/>
                                          </p:stCondLst>
                                        </p:cTn>
                                        <p:tgtEl>
                                          <p:spTgt spid="6"/>
                                        </p:tgtEl>
                                        <p:attrNameLst>
                                          <p:attrName>style.visibility</p:attrName>
                                        </p:attrNameLst>
                                      </p:cBhvr>
                                      <p:to>
                                        <p:strVal val="visible"/>
                                      </p:to>
                                    </p:set>
                                  </p:childTnLst>
                                </p:cTn>
                              </p:par>
                            </p:childTnLst>
                          </p:cTn>
                        </p:par>
                        <p:par>
                          <p:cTn id="7" fill="hold">
                            <p:stCondLst>
                              <p:cond delay="0"/>
                            </p:stCondLst>
                            <p:childTnLst>
                              <p:par>
                                <p:cTn id="8" presetID="6" presetClass="emph" presetSubtype="0" fill="hold" nodeType="afterEffect">
                                  <p:stCondLst>
                                    <p:cond delay="0"/>
                                  </p:stCondLst>
                                  <p:childTnLst>
                                    <p:animScale>
                                      <p:cBhvr>
                                        <p:cTn id="9" dur="1000" fill="hold"/>
                                        <p:tgtEl>
                                          <p:spTgt spid="6"/>
                                        </p:tgtEl>
                                      </p:cBhvr>
                                      <p:by x="125000" y="125000"/>
                                    </p:animScale>
                                  </p:childTnLst>
                                </p:cTn>
                              </p:par>
                            </p:childTnLst>
                          </p:cTn>
                        </p:par>
                        <p:par>
                          <p:cTn id="10" fill="hold">
                            <p:stCondLst>
                              <p:cond delay="1000"/>
                            </p:stCondLst>
                            <p:childTnLst>
                              <p:par>
                                <p:cTn id="11" presetID="2" presetClass="entr" presetSubtype="4" fill="hold" grpId="0" nodeType="afterEffect">
                                  <p:stCondLst>
                                    <p:cond delay="300"/>
                                  </p:stCondLst>
                                  <p:childTnLst>
                                    <p:set>
                                      <p:cBhvr>
                                        <p:cTn id="12" dur="1" fill="hold">
                                          <p:stCondLst>
                                            <p:cond delay="0"/>
                                          </p:stCondLst>
                                        </p:cTn>
                                        <p:tgtEl>
                                          <p:spTgt spid="3"/>
                                        </p:tgtEl>
                                        <p:attrNameLst>
                                          <p:attrName>style.visibility</p:attrName>
                                        </p:attrNameLst>
                                      </p:cBhvr>
                                      <p:to>
                                        <p:strVal val="visible"/>
                                      </p:to>
                                    </p:set>
                                    <p:anim calcmode="lin" valueType="num">
                                      <p:cBhvr additive="base">
                                        <p:cTn id="13" dur="1000" fill="hold"/>
                                        <p:tgtEl>
                                          <p:spTgt spid="3"/>
                                        </p:tgtEl>
                                        <p:attrNameLst>
                                          <p:attrName>ppt_x</p:attrName>
                                        </p:attrNameLst>
                                      </p:cBhvr>
                                      <p:tavLst>
                                        <p:tav tm="0">
                                          <p:val>
                                            <p:strVal val="#ppt_x"/>
                                          </p:val>
                                        </p:tav>
                                        <p:tav tm="100000">
                                          <p:val>
                                            <p:strVal val="#ppt_x"/>
                                          </p:val>
                                        </p:tav>
                                      </p:tavLst>
                                    </p:anim>
                                    <p:anim calcmode="lin" valueType="num">
                                      <p:cBhvr additive="base">
                                        <p:cTn id="14" dur="1000" fill="hold"/>
                                        <p:tgtEl>
                                          <p:spTgt spid="3"/>
                                        </p:tgtEl>
                                        <p:attrNameLst>
                                          <p:attrName>ppt_y</p:attrName>
                                        </p:attrNameLst>
                                      </p:cBhvr>
                                      <p:tavLst>
                                        <p:tav tm="0">
                                          <p:val>
                                            <p:strVal val="1+#ppt_h/2"/>
                                          </p:val>
                                        </p:tav>
                                        <p:tav tm="100000">
                                          <p:val>
                                            <p:strVal val="#ppt_y"/>
                                          </p:val>
                                        </p:tav>
                                      </p:tavLst>
                                    </p:anim>
                                  </p:childTnLst>
                                </p:cTn>
                              </p:par>
                            </p:childTnLst>
                          </p:cTn>
                        </p:par>
                        <p:par>
                          <p:cTn id="15" fill="hold">
                            <p:stCondLst>
                              <p:cond delay="2300"/>
                            </p:stCondLst>
                            <p:childTnLst>
                              <p:par>
                                <p:cTn id="16" presetID="2" presetClass="entr" presetSubtype="4" fill="hold" grpId="0" nodeType="afterEffect">
                                  <p:stCondLst>
                                    <p:cond delay="0"/>
                                  </p:stCondLst>
                                  <p:childTnLst>
                                    <p:set>
                                      <p:cBhvr>
                                        <p:cTn id="17" dur="1" fill="hold">
                                          <p:stCondLst>
                                            <p:cond delay="0"/>
                                          </p:stCondLst>
                                        </p:cTn>
                                        <p:tgtEl>
                                          <p:spTgt spid="15"/>
                                        </p:tgtEl>
                                        <p:attrNameLst>
                                          <p:attrName>style.visibility</p:attrName>
                                        </p:attrNameLst>
                                      </p:cBhvr>
                                      <p:to>
                                        <p:strVal val="visible"/>
                                      </p:to>
                                    </p:set>
                                    <p:anim calcmode="lin" valueType="num">
                                      <p:cBhvr additive="base">
                                        <p:cTn id="18" dur="500" fill="hold"/>
                                        <p:tgtEl>
                                          <p:spTgt spid="15"/>
                                        </p:tgtEl>
                                        <p:attrNameLst>
                                          <p:attrName>ppt_x</p:attrName>
                                        </p:attrNameLst>
                                      </p:cBhvr>
                                      <p:tavLst>
                                        <p:tav tm="0">
                                          <p:val>
                                            <p:strVal val="#ppt_x"/>
                                          </p:val>
                                        </p:tav>
                                        <p:tav tm="100000">
                                          <p:val>
                                            <p:strVal val="#ppt_x"/>
                                          </p:val>
                                        </p:tav>
                                      </p:tavLst>
                                    </p:anim>
                                    <p:anim calcmode="lin" valueType="num">
                                      <p:cBhvr additive="base">
                                        <p:cTn id="19" dur="500" fill="hold"/>
                                        <p:tgtEl>
                                          <p:spTgt spid="15"/>
                                        </p:tgtEl>
                                        <p:attrNameLst>
                                          <p:attrName>ppt_y</p:attrName>
                                        </p:attrNameLst>
                                      </p:cBhvr>
                                      <p:tavLst>
                                        <p:tav tm="0">
                                          <p:val>
                                            <p:strVal val="1+#ppt_h/2"/>
                                          </p:val>
                                        </p:tav>
                                        <p:tav tm="100000">
                                          <p:val>
                                            <p:strVal val="#ppt_y"/>
                                          </p:val>
                                        </p:tav>
                                      </p:tavLst>
                                    </p:anim>
                                  </p:childTnLst>
                                </p:cTn>
                              </p:par>
                            </p:childTnLst>
                          </p:cTn>
                        </p:par>
                        <p:par>
                          <p:cTn id="20" fill="hold">
                            <p:stCondLst>
                              <p:cond delay="2800"/>
                            </p:stCondLst>
                            <p:childTnLst>
                              <p:par>
                                <p:cTn id="21" presetID="2" presetClass="entr" presetSubtype="4" fill="hold" grpId="0" nodeType="afterEffect">
                                  <p:stCondLst>
                                    <p:cond delay="0"/>
                                  </p:stCondLst>
                                  <p:childTnLst>
                                    <p:set>
                                      <p:cBhvr>
                                        <p:cTn id="22" dur="1" fill="hold">
                                          <p:stCondLst>
                                            <p:cond delay="0"/>
                                          </p:stCondLst>
                                        </p:cTn>
                                        <p:tgtEl>
                                          <p:spTgt spid="17"/>
                                        </p:tgtEl>
                                        <p:attrNameLst>
                                          <p:attrName>style.visibility</p:attrName>
                                        </p:attrNameLst>
                                      </p:cBhvr>
                                      <p:to>
                                        <p:strVal val="visible"/>
                                      </p:to>
                                    </p:set>
                                    <p:anim calcmode="lin" valueType="num">
                                      <p:cBhvr additive="base">
                                        <p:cTn id="23" dur="500" fill="hold"/>
                                        <p:tgtEl>
                                          <p:spTgt spid="17"/>
                                        </p:tgtEl>
                                        <p:attrNameLst>
                                          <p:attrName>ppt_x</p:attrName>
                                        </p:attrNameLst>
                                      </p:cBhvr>
                                      <p:tavLst>
                                        <p:tav tm="0">
                                          <p:val>
                                            <p:strVal val="#ppt_x"/>
                                          </p:val>
                                        </p:tav>
                                        <p:tav tm="100000">
                                          <p:val>
                                            <p:strVal val="#ppt_x"/>
                                          </p:val>
                                        </p:tav>
                                      </p:tavLst>
                                    </p:anim>
                                    <p:anim calcmode="lin" valueType="num">
                                      <p:cBhvr additive="base">
                                        <p:cTn id="24" dur="500" fill="hold"/>
                                        <p:tgtEl>
                                          <p:spTgt spid="17"/>
                                        </p:tgtEl>
                                        <p:attrNameLst>
                                          <p:attrName>ppt_y</p:attrName>
                                        </p:attrNameLst>
                                      </p:cBhvr>
                                      <p:tavLst>
                                        <p:tav tm="0">
                                          <p:val>
                                            <p:strVal val="1+#ppt_h/2"/>
                                          </p:val>
                                        </p:tav>
                                        <p:tav tm="100000">
                                          <p:val>
                                            <p:strVal val="#ppt_y"/>
                                          </p:val>
                                        </p:tav>
                                      </p:tavLst>
                                    </p:anim>
                                  </p:childTnLst>
                                </p:cTn>
                              </p:par>
                            </p:childTnLst>
                          </p:cTn>
                        </p:par>
                        <p:par>
                          <p:cTn id="25" fill="hold">
                            <p:stCondLst>
                              <p:cond delay="3300"/>
                            </p:stCondLst>
                            <p:childTnLst>
                              <p:par>
                                <p:cTn id="26" presetID="2" presetClass="entr" presetSubtype="4" fill="hold" grpId="0" nodeType="afterEffect">
                                  <p:stCondLst>
                                    <p:cond delay="0"/>
                                  </p:stCondLst>
                                  <p:childTnLst>
                                    <p:set>
                                      <p:cBhvr>
                                        <p:cTn id="27" dur="1" fill="hold">
                                          <p:stCondLst>
                                            <p:cond delay="0"/>
                                          </p:stCondLst>
                                        </p:cTn>
                                        <p:tgtEl>
                                          <p:spTgt spid="19"/>
                                        </p:tgtEl>
                                        <p:attrNameLst>
                                          <p:attrName>style.visibility</p:attrName>
                                        </p:attrNameLst>
                                      </p:cBhvr>
                                      <p:to>
                                        <p:strVal val="visible"/>
                                      </p:to>
                                    </p:set>
                                    <p:anim calcmode="lin" valueType="num">
                                      <p:cBhvr additive="base">
                                        <p:cTn id="28" dur="500" fill="hold"/>
                                        <p:tgtEl>
                                          <p:spTgt spid="19"/>
                                        </p:tgtEl>
                                        <p:attrNameLst>
                                          <p:attrName>ppt_x</p:attrName>
                                        </p:attrNameLst>
                                      </p:cBhvr>
                                      <p:tavLst>
                                        <p:tav tm="0">
                                          <p:val>
                                            <p:strVal val="#ppt_x"/>
                                          </p:val>
                                        </p:tav>
                                        <p:tav tm="100000">
                                          <p:val>
                                            <p:strVal val="#ppt_x"/>
                                          </p:val>
                                        </p:tav>
                                      </p:tavLst>
                                    </p:anim>
                                    <p:anim calcmode="lin" valueType="num">
                                      <p:cBhvr additive="base">
                                        <p:cTn id="29" dur="500" fill="hold"/>
                                        <p:tgtEl>
                                          <p:spTgt spid="19"/>
                                        </p:tgtEl>
                                        <p:attrNameLst>
                                          <p:attrName>ppt_y</p:attrName>
                                        </p:attrNameLst>
                                      </p:cBhvr>
                                      <p:tavLst>
                                        <p:tav tm="0">
                                          <p:val>
                                            <p:strVal val="1+#ppt_h/2"/>
                                          </p:val>
                                        </p:tav>
                                        <p:tav tm="100000">
                                          <p:val>
                                            <p:strVal val="#ppt_y"/>
                                          </p:val>
                                        </p:tav>
                                      </p:tavLst>
                                    </p:anim>
                                  </p:childTnLst>
                                </p:cTn>
                              </p:par>
                            </p:childTnLst>
                          </p:cTn>
                        </p:par>
                        <p:par>
                          <p:cTn id="30" fill="hold">
                            <p:stCondLst>
                              <p:cond delay="3800"/>
                            </p:stCondLst>
                            <p:childTnLst>
                              <p:par>
                                <p:cTn id="31" presetID="16" presetClass="entr" presetSubtype="26" fill="hold" nodeType="afterEffect">
                                  <p:stCondLst>
                                    <p:cond delay="300"/>
                                  </p:stCondLst>
                                  <p:childTnLst>
                                    <p:set>
                                      <p:cBhvr>
                                        <p:cTn id="32" dur="1" fill="hold">
                                          <p:stCondLst>
                                            <p:cond delay="0"/>
                                          </p:stCondLst>
                                        </p:cTn>
                                        <p:tgtEl>
                                          <p:spTgt spid="1026"/>
                                        </p:tgtEl>
                                        <p:attrNameLst>
                                          <p:attrName>style.visibility</p:attrName>
                                        </p:attrNameLst>
                                      </p:cBhvr>
                                      <p:to>
                                        <p:strVal val="visible"/>
                                      </p:to>
                                    </p:set>
                                    <p:animEffect transition="in" filter="barn(inHorizontal)">
                                      <p:cBhvr>
                                        <p:cTn id="33" dur="1000"/>
                                        <p:tgtEl>
                                          <p:spTgt spid="1026"/>
                                        </p:tgtEl>
                                      </p:cBhvr>
                                    </p:animEffect>
                                  </p:childTnLst>
                                </p:cTn>
                              </p:par>
                            </p:childTnLst>
                          </p:cTn>
                        </p:par>
                      </p:childTnLst>
                    </p:cTn>
                  </p:par>
                  <p:par>
                    <p:cTn id="34" fill="hold">
                      <p:stCondLst>
                        <p:cond delay="indefinite"/>
                      </p:stCondLst>
                      <p:childTnLst>
                        <p:par>
                          <p:cTn id="35" fill="hold">
                            <p:stCondLst>
                              <p:cond delay="0"/>
                            </p:stCondLst>
                            <p:childTnLst>
                              <p:par>
                                <p:cTn id="36" presetID="16" presetClass="exit" presetSubtype="21" fill="hold" nodeType="clickEffect">
                                  <p:stCondLst>
                                    <p:cond delay="0"/>
                                  </p:stCondLst>
                                  <p:childTnLst>
                                    <p:animEffect transition="out" filter="barn(inVertical)">
                                      <p:cBhvr>
                                        <p:cTn id="37" dur="500"/>
                                        <p:tgtEl>
                                          <p:spTgt spid="1026"/>
                                        </p:tgtEl>
                                      </p:cBhvr>
                                    </p:animEffect>
                                    <p:set>
                                      <p:cBhvr>
                                        <p:cTn id="38" dur="1" fill="hold">
                                          <p:stCondLst>
                                            <p:cond delay="499"/>
                                          </p:stCondLst>
                                        </p:cTn>
                                        <p:tgtEl>
                                          <p:spTgt spid="1026"/>
                                        </p:tgtEl>
                                        <p:attrNameLst>
                                          <p:attrName>style.visibility</p:attrName>
                                        </p:attrNameLst>
                                      </p:cBhvr>
                                      <p:to>
                                        <p:strVal val="hidden"/>
                                      </p:to>
                                    </p:set>
                                  </p:childTnLst>
                                </p:cTn>
                              </p:par>
                              <p:par>
                                <p:cTn id="39" presetID="1" presetClass="exit" presetSubtype="0" fill="hold" nodeType="withEffect">
                                  <p:stCondLst>
                                    <p:cond delay="0"/>
                                  </p:stCondLst>
                                  <p:childTnLst>
                                    <p:set>
                                      <p:cBhvr>
                                        <p:cTn id="40" dur="1" fill="hold">
                                          <p:stCondLst>
                                            <p:cond delay="0"/>
                                          </p:stCondLst>
                                        </p:cTn>
                                        <p:tgtEl>
                                          <p:spTgt spid="6"/>
                                        </p:tgtEl>
                                        <p:attrNameLst>
                                          <p:attrName>style.visibility</p:attrName>
                                        </p:attrNameLst>
                                      </p:cBhvr>
                                      <p:to>
                                        <p:strVal val="hidden"/>
                                      </p:to>
                                    </p:set>
                                  </p:childTnLst>
                                </p:cTn>
                              </p:par>
                              <p:par>
                                <p:cTn id="41" presetID="1" presetClass="exit" presetSubtype="0" fill="hold" grpId="1" nodeType="withEffect">
                                  <p:stCondLst>
                                    <p:cond delay="0"/>
                                  </p:stCondLst>
                                  <p:childTnLst>
                                    <p:set>
                                      <p:cBhvr>
                                        <p:cTn id="42" dur="1" fill="hold">
                                          <p:stCondLst>
                                            <p:cond delay="0"/>
                                          </p:stCondLst>
                                        </p:cTn>
                                        <p:tgtEl>
                                          <p:spTgt spid="3"/>
                                        </p:tgtEl>
                                        <p:attrNameLst>
                                          <p:attrName>style.visibility</p:attrName>
                                        </p:attrNameLst>
                                      </p:cBhvr>
                                      <p:to>
                                        <p:strVal val="hidden"/>
                                      </p:to>
                                    </p:set>
                                  </p:childTnLst>
                                </p:cTn>
                              </p:par>
                              <p:par>
                                <p:cTn id="43" presetID="1" presetClass="exit" presetSubtype="0" fill="hold" grpId="1" nodeType="withEffect">
                                  <p:stCondLst>
                                    <p:cond delay="0"/>
                                  </p:stCondLst>
                                  <p:childTnLst>
                                    <p:set>
                                      <p:cBhvr>
                                        <p:cTn id="44" dur="1" fill="hold">
                                          <p:stCondLst>
                                            <p:cond delay="0"/>
                                          </p:stCondLst>
                                        </p:cTn>
                                        <p:tgtEl>
                                          <p:spTgt spid="15"/>
                                        </p:tgtEl>
                                        <p:attrNameLst>
                                          <p:attrName>style.visibility</p:attrName>
                                        </p:attrNameLst>
                                      </p:cBhvr>
                                      <p:to>
                                        <p:strVal val="hidden"/>
                                      </p:to>
                                    </p:set>
                                  </p:childTnLst>
                                </p:cTn>
                              </p:par>
                              <p:par>
                                <p:cTn id="45" presetID="1" presetClass="exit" presetSubtype="0" fill="hold" grpId="1" nodeType="withEffect">
                                  <p:stCondLst>
                                    <p:cond delay="0"/>
                                  </p:stCondLst>
                                  <p:childTnLst>
                                    <p:set>
                                      <p:cBhvr>
                                        <p:cTn id="46" dur="1" fill="hold">
                                          <p:stCondLst>
                                            <p:cond delay="0"/>
                                          </p:stCondLst>
                                        </p:cTn>
                                        <p:tgtEl>
                                          <p:spTgt spid="17"/>
                                        </p:tgtEl>
                                        <p:attrNameLst>
                                          <p:attrName>style.visibility</p:attrName>
                                        </p:attrNameLst>
                                      </p:cBhvr>
                                      <p:to>
                                        <p:strVal val="hidden"/>
                                      </p:to>
                                    </p:set>
                                  </p:childTnLst>
                                </p:cTn>
                              </p:par>
                              <p:par>
                                <p:cTn id="47" presetID="1" presetClass="exit" presetSubtype="0" fill="hold" grpId="1" nodeType="withEffect">
                                  <p:stCondLst>
                                    <p:cond delay="0"/>
                                  </p:stCondLst>
                                  <p:childTnLst>
                                    <p:set>
                                      <p:cBhvr>
                                        <p:cTn id="48" dur="1" fill="hold">
                                          <p:stCondLst>
                                            <p:cond delay="0"/>
                                          </p:stCondLst>
                                        </p:cTn>
                                        <p:tgtEl>
                                          <p:spTgt spid="19"/>
                                        </p:tgtEl>
                                        <p:attrNameLst>
                                          <p:attrName>style.visibility</p:attrName>
                                        </p:attrNameLst>
                                      </p:cBhvr>
                                      <p:to>
                                        <p:strVal val="hidden"/>
                                      </p:to>
                                    </p:set>
                                  </p:childTnLst>
                                </p:cTn>
                              </p:par>
                            </p:childTnLst>
                          </p:cTn>
                        </p:par>
                        <p:par>
                          <p:cTn id="49" fill="hold">
                            <p:stCondLst>
                              <p:cond delay="500"/>
                            </p:stCondLst>
                            <p:childTnLst>
                              <p:par>
                                <p:cTn id="50" presetID="1" presetClass="entr" presetSubtype="0" fill="hold" nodeType="afterEffect">
                                  <p:stCondLst>
                                    <p:cond delay="0"/>
                                  </p:stCondLst>
                                  <p:childTnLst>
                                    <p:set>
                                      <p:cBhvr>
                                        <p:cTn id="51" dur="1" fill="hold">
                                          <p:stCondLst>
                                            <p:cond delay="0"/>
                                          </p:stCondLst>
                                        </p:cTn>
                                        <p:tgtEl>
                                          <p:spTgt spid="21"/>
                                        </p:tgtEl>
                                        <p:attrNameLst>
                                          <p:attrName>style.visibility</p:attrName>
                                        </p:attrNameLst>
                                      </p:cBhvr>
                                      <p:to>
                                        <p:strVal val="visible"/>
                                      </p:to>
                                    </p:set>
                                  </p:childTnLst>
                                </p:cTn>
                              </p:par>
                            </p:childTnLst>
                          </p:cTn>
                        </p:par>
                        <p:par>
                          <p:cTn id="52" fill="hold">
                            <p:stCondLst>
                              <p:cond delay="500"/>
                            </p:stCondLst>
                            <p:childTnLst>
                              <p:par>
                                <p:cTn id="53" presetID="6" presetClass="emph" presetSubtype="0" fill="hold" nodeType="afterEffect">
                                  <p:stCondLst>
                                    <p:cond delay="0"/>
                                  </p:stCondLst>
                                  <p:childTnLst>
                                    <p:animScale>
                                      <p:cBhvr>
                                        <p:cTn id="54" dur="1000" fill="hold"/>
                                        <p:tgtEl>
                                          <p:spTgt spid="21"/>
                                        </p:tgtEl>
                                      </p:cBhvr>
                                      <p:by x="125000" y="125000"/>
                                    </p:animScale>
                                  </p:childTnLst>
                                </p:cTn>
                              </p:par>
                            </p:childTnLst>
                          </p:cTn>
                        </p:par>
                        <p:par>
                          <p:cTn id="55" fill="hold">
                            <p:stCondLst>
                              <p:cond delay="1500"/>
                            </p:stCondLst>
                            <p:childTnLst>
                              <p:par>
                                <p:cTn id="56" presetID="2" presetClass="entr" presetSubtype="4" fill="hold" grpId="0" nodeType="afterEffect">
                                  <p:stCondLst>
                                    <p:cond delay="300"/>
                                  </p:stCondLst>
                                  <p:childTnLst>
                                    <p:set>
                                      <p:cBhvr>
                                        <p:cTn id="57" dur="1" fill="hold">
                                          <p:stCondLst>
                                            <p:cond delay="0"/>
                                          </p:stCondLst>
                                        </p:cTn>
                                        <p:tgtEl>
                                          <p:spTgt spid="20"/>
                                        </p:tgtEl>
                                        <p:attrNameLst>
                                          <p:attrName>style.visibility</p:attrName>
                                        </p:attrNameLst>
                                      </p:cBhvr>
                                      <p:to>
                                        <p:strVal val="visible"/>
                                      </p:to>
                                    </p:set>
                                    <p:anim calcmode="lin" valueType="num">
                                      <p:cBhvr additive="base">
                                        <p:cTn id="58" dur="1000" fill="hold"/>
                                        <p:tgtEl>
                                          <p:spTgt spid="20"/>
                                        </p:tgtEl>
                                        <p:attrNameLst>
                                          <p:attrName>ppt_x</p:attrName>
                                        </p:attrNameLst>
                                      </p:cBhvr>
                                      <p:tavLst>
                                        <p:tav tm="0">
                                          <p:val>
                                            <p:strVal val="#ppt_x"/>
                                          </p:val>
                                        </p:tav>
                                        <p:tav tm="100000">
                                          <p:val>
                                            <p:strVal val="#ppt_x"/>
                                          </p:val>
                                        </p:tav>
                                      </p:tavLst>
                                    </p:anim>
                                    <p:anim calcmode="lin" valueType="num">
                                      <p:cBhvr additive="base">
                                        <p:cTn id="59" dur="1000" fill="hold"/>
                                        <p:tgtEl>
                                          <p:spTgt spid="20"/>
                                        </p:tgtEl>
                                        <p:attrNameLst>
                                          <p:attrName>ppt_y</p:attrName>
                                        </p:attrNameLst>
                                      </p:cBhvr>
                                      <p:tavLst>
                                        <p:tav tm="0">
                                          <p:val>
                                            <p:strVal val="1+#ppt_h/2"/>
                                          </p:val>
                                        </p:tav>
                                        <p:tav tm="100000">
                                          <p:val>
                                            <p:strVal val="#ppt_y"/>
                                          </p:val>
                                        </p:tav>
                                      </p:tavLst>
                                    </p:anim>
                                  </p:childTnLst>
                                </p:cTn>
                              </p:par>
                              <p:par>
                                <p:cTn id="60" presetID="21" presetClass="entr" presetSubtype="1" fill="hold" nodeType="withEffect">
                                  <p:stCondLst>
                                    <p:cond delay="0"/>
                                  </p:stCondLst>
                                  <p:childTnLst>
                                    <p:set>
                                      <p:cBhvr>
                                        <p:cTn id="61" dur="1" fill="hold">
                                          <p:stCondLst>
                                            <p:cond delay="0"/>
                                          </p:stCondLst>
                                        </p:cTn>
                                        <p:tgtEl>
                                          <p:spTgt spid="1028"/>
                                        </p:tgtEl>
                                        <p:attrNameLst>
                                          <p:attrName>style.visibility</p:attrName>
                                        </p:attrNameLst>
                                      </p:cBhvr>
                                      <p:to>
                                        <p:strVal val="visible"/>
                                      </p:to>
                                    </p:set>
                                    <p:animEffect transition="in" filter="wheel(1)">
                                      <p:cBhvr>
                                        <p:cTn id="62" dur="2000"/>
                                        <p:tgtEl>
                                          <p:spTgt spid="1028"/>
                                        </p:tgtEl>
                                      </p:cBhvr>
                                    </p:animEffect>
                                  </p:childTnLst>
                                </p:cTn>
                              </p:par>
                              <p:par>
                                <p:cTn id="63" presetID="16" presetClass="entr" presetSubtype="21" fill="hold" grpId="0" nodeType="withEffect">
                                  <p:stCondLst>
                                    <p:cond delay="0"/>
                                  </p:stCondLst>
                                  <p:childTnLst>
                                    <p:set>
                                      <p:cBhvr>
                                        <p:cTn id="64" dur="1" fill="hold">
                                          <p:stCondLst>
                                            <p:cond delay="0"/>
                                          </p:stCondLst>
                                        </p:cTn>
                                        <p:tgtEl>
                                          <p:spTgt spid="25"/>
                                        </p:tgtEl>
                                        <p:attrNameLst>
                                          <p:attrName>style.visibility</p:attrName>
                                        </p:attrNameLst>
                                      </p:cBhvr>
                                      <p:to>
                                        <p:strVal val="visible"/>
                                      </p:to>
                                    </p:set>
                                    <p:animEffect transition="in" filter="barn(inVertical)">
                                      <p:cBhvr>
                                        <p:cTn id="65" dur="500"/>
                                        <p:tgtEl>
                                          <p:spTgt spid="25"/>
                                        </p:tgtEl>
                                      </p:cBhvr>
                                    </p:animEffect>
                                  </p:childTnLst>
                                </p:cTn>
                              </p:par>
                              <p:par>
                                <p:cTn id="66" presetID="16" presetClass="entr" presetSubtype="21" fill="hold" grpId="0" nodeType="withEffect">
                                  <p:stCondLst>
                                    <p:cond delay="0"/>
                                  </p:stCondLst>
                                  <p:childTnLst>
                                    <p:set>
                                      <p:cBhvr>
                                        <p:cTn id="67" dur="1" fill="hold">
                                          <p:stCondLst>
                                            <p:cond delay="0"/>
                                          </p:stCondLst>
                                        </p:cTn>
                                        <p:tgtEl>
                                          <p:spTgt spid="26"/>
                                        </p:tgtEl>
                                        <p:attrNameLst>
                                          <p:attrName>style.visibility</p:attrName>
                                        </p:attrNameLst>
                                      </p:cBhvr>
                                      <p:to>
                                        <p:strVal val="visible"/>
                                      </p:to>
                                    </p:set>
                                    <p:animEffect transition="in" filter="barn(inVertical)">
                                      <p:cBhvr>
                                        <p:cTn id="68" dur="500"/>
                                        <p:tgtEl>
                                          <p:spTgt spid="26"/>
                                        </p:tgtEl>
                                      </p:cBhvr>
                                    </p:animEffect>
                                  </p:childTnLst>
                                </p:cTn>
                              </p:par>
                            </p:childTnLst>
                          </p:cTn>
                        </p:par>
                        <p:par>
                          <p:cTn id="69" fill="hold">
                            <p:stCondLst>
                              <p:cond delay="3500"/>
                            </p:stCondLst>
                            <p:childTnLst>
                              <p:par>
                                <p:cTn id="70" presetID="1" presetClass="mediacall" presetSubtype="0" fill="hold" nodeType="afterEffect">
                                  <p:stCondLst>
                                    <p:cond delay="0"/>
                                  </p:stCondLst>
                                  <p:childTnLst>
                                    <p:cmd type="call" cmd="playFrom(0.0)">
                                      <p:cBhvr>
                                        <p:cTn id="71" dur="70624" fill="hold"/>
                                        <p:tgtEl>
                                          <p:spTgt spid="2"/>
                                        </p:tgtEl>
                                      </p:cBhvr>
                                    </p:cmd>
                                  </p:childTnLst>
                                </p:cTn>
                              </p:par>
                            </p:childTnLst>
                          </p:cTn>
                        </p:par>
                      </p:childTnLst>
                    </p:cTn>
                  </p:par>
                </p:childTnLst>
              </p:cTn>
              <p:prevCondLst>
                <p:cond evt="onPrev" delay="0">
                  <p:tgtEl>
                    <p:sldTgt/>
                  </p:tgtEl>
                </p:cond>
              </p:prevCondLst>
              <p:nextCondLst>
                <p:cond evt="onNext" delay="0">
                  <p:tgtEl>
                    <p:sldTgt/>
                  </p:tgtEl>
                </p:cond>
              </p:nextCondLst>
            </p:seq>
            <p:audio>
              <p:cMediaNode vol="80000">
                <p:cTn id="72" fill="hold" display="0">
                  <p:stCondLst>
                    <p:cond delay="indefinite"/>
                  </p:stCondLst>
                  <p:endCondLst>
                    <p:cond evt="onStopAudio" delay="0">
                      <p:tgtEl>
                        <p:sldTgt/>
                      </p:tgtEl>
                    </p:cond>
                  </p:endCondLst>
                </p:cTn>
                <p:tgtEl>
                  <p:spTgt spid="2"/>
                </p:tgtEl>
              </p:cMediaNode>
            </p:audio>
          </p:childTnLst>
        </p:cTn>
      </p:par>
    </p:tnLst>
    <p:bldLst>
      <p:bldP spid="3" grpId="0"/>
      <p:bldP spid="3" grpId="1"/>
      <p:bldP spid="15" grpId="0"/>
      <p:bldP spid="15" grpId="1"/>
      <p:bldP spid="17" grpId="0"/>
      <p:bldP spid="17" grpId="1"/>
      <p:bldP spid="19" grpId="0"/>
      <p:bldP spid="19" grpId="1"/>
      <p:bldP spid="20" grpId="0"/>
      <p:bldP spid="25" grpId="0" animBg="1"/>
      <p:bldP spid="26" grpId="0" animBg="1"/>
    </p:bld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3" name="Group 2">
            <a:extLst>
              <a:ext uri="{FF2B5EF4-FFF2-40B4-BE49-F238E27FC236}">
                <a16:creationId xmlns:a16="http://schemas.microsoft.com/office/drawing/2014/main" id="{3DF1EF73-6E71-3E62-8142-8C7D500E6AA2}"/>
              </a:ext>
            </a:extLst>
          </p:cNvPr>
          <p:cNvGrpSpPr/>
          <p:nvPr/>
        </p:nvGrpSpPr>
        <p:grpSpPr>
          <a:xfrm>
            <a:off x="4093723" y="3128906"/>
            <a:ext cx="4004554" cy="394671"/>
            <a:chOff x="5109724" y="2140443"/>
            <a:chExt cx="3661002" cy="200211"/>
          </a:xfrm>
        </p:grpSpPr>
        <p:sp>
          <p:nvSpPr>
            <p:cNvPr id="4" name="Rectangle: Rounded Corners 3">
              <a:extLst>
                <a:ext uri="{FF2B5EF4-FFF2-40B4-BE49-F238E27FC236}">
                  <a16:creationId xmlns:a16="http://schemas.microsoft.com/office/drawing/2014/main" id="{E5FA043A-6041-C354-0419-0B15598E42F9}"/>
                </a:ext>
              </a:extLst>
            </p:cNvPr>
            <p:cNvSpPr/>
            <p:nvPr/>
          </p:nvSpPr>
          <p:spPr>
            <a:xfrm>
              <a:off x="5109724" y="2140443"/>
              <a:ext cx="3661002" cy="200211"/>
            </a:xfrm>
            <a:prstGeom prst="roundRect">
              <a:avLst/>
            </a:prstGeom>
          </p:spPr>
          <p:style>
            <a:lnRef idx="2">
              <a:schemeClr val="dk2">
                <a:hueOff val="0"/>
                <a:satOff val="0"/>
                <a:lumOff val="0"/>
                <a:alphaOff val="0"/>
              </a:schemeClr>
            </a:lnRef>
            <a:fillRef idx="1">
              <a:schemeClr val="lt2">
                <a:alpha val="90000"/>
                <a:hueOff val="0"/>
                <a:satOff val="0"/>
                <a:lumOff val="0"/>
                <a:alphaOff val="0"/>
              </a:schemeClr>
            </a:fillRef>
            <a:effectRef idx="0">
              <a:schemeClr val="lt2">
                <a:alpha val="90000"/>
                <a:hueOff val="0"/>
                <a:satOff val="0"/>
                <a:lumOff val="0"/>
                <a:alphaOff val="0"/>
              </a:schemeClr>
            </a:effectRef>
            <a:fontRef idx="minor">
              <a:schemeClr val="dk1">
                <a:hueOff val="0"/>
                <a:satOff val="0"/>
                <a:lumOff val="0"/>
                <a:alphaOff val="0"/>
              </a:schemeClr>
            </a:fontRef>
          </p:style>
          <p:txBody>
            <a:bodyPr/>
            <a:lstStyle/>
            <a:p>
              <a:endParaRPr lang="en-CA"/>
            </a:p>
          </p:txBody>
        </p:sp>
        <p:sp>
          <p:nvSpPr>
            <p:cNvPr id="7" name="Rectangle: Rounded Corners 6">
              <a:extLst>
                <a:ext uri="{FF2B5EF4-FFF2-40B4-BE49-F238E27FC236}">
                  <a16:creationId xmlns:a16="http://schemas.microsoft.com/office/drawing/2014/main" id="{2C87EF28-1DCA-8539-297C-A5C507AC2642}"/>
                </a:ext>
              </a:extLst>
            </p:cNvPr>
            <p:cNvSpPr txBox="1"/>
            <p:nvPr/>
          </p:nvSpPr>
          <p:spPr>
            <a:xfrm>
              <a:off x="5119497" y="2150216"/>
              <a:ext cx="3641456" cy="180665"/>
            </a:xfrm>
            <a:prstGeom prst="rect">
              <a:avLst/>
            </a:prstGeom>
          </p:spPr>
          <p:style>
            <a:lnRef idx="0">
              <a:scrgbClr r="0" g="0" b="0"/>
            </a:lnRef>
            <a:fillRef idx="0">
              <a:scrgbClr r="0" g="0" b="0"/>
            </a:fillRef>
            <a:effectRef idx="0">
              <a:scrgbClr r="0" g="0" b="0"/>
            </a:effectRef>
            <a:fontRef idx="minor">
              <a:schemeClr val="dk1">
                <a:hueOff val="0"/>
                <a:satOff val="0"/>
                <a:lumOff val="0"/>
                <a:alphaOff val="0"/>
              </a:schemeClr>
            </a:fontRef>
          </p:style>
          <p:txBody>
            <a:bodyPr spcFirstLastPara="0" vert="horz" wrap="square" lIns="68580" tIns="68580" rIns="68580" bIns="68580" numCol="1" spcCol="1270" anchor="ctr" anchorCtr="0">
              <a:noAutofit/>
            </a:bodyPr>
            <a:lstStyle/>
            <a:p>
              <a:pPr marL="0" lvl="0" indent="0" algn="ctr" defTabSz="800100">
                <a:lnSpc>
                  <a:spcPct val="90000"/>
                </a:lnSpc>
                <a:spcBef>
                  <a:spcPct val="0"/>
                </a:spcBef>
                <a:spcAft>
                  <a:spcPct val="35000"/>
                </a:spcAft>
                <a:buNone/>
              </a:pPr>
              <a:r>
                <a:rPr lang="en-CA" sz="1800" b="1" i="0" kern="1200" spc="0" baseline="0" dirty="0"/>
                <a:t>Natural Cross-Ventilation</a:t>
              </a:r>
            </a:p>
          </p:txBody>
        </p:sp>
      </p:grpSp>
      <p:sp>
        <p:nvSpPr>
          <p:cNvPr id="13" name="Title 1">
            <a:extLst>
              <a:ext uri="{FF2B5EF4-FFF2-40B4-BE49-F238E27FC236}">
                <a16:creationId xmlns:a16="http://schemas.microsoft.com/office/drawing/2014/main" id="{855929CA-A1B9-BF7A-8E8C-861C5D62AB11}"/>
              </a:ext>
            </a:extLst>
          </p:cNvPr>
          <p:cNvSpPr txBox="1">
            <a:spLocks/>
          </p:cNvSpPr>
          <p:nvPr/>
        </p:nvSpPr>
        <p:spPr>
          <a:xfrm>
            <a:off x="2021825" y="3632350"/>
            <a:ext cx="9526887" cy="1960889"/>
          </a:xfrm>
          <a:prstGeom prst="rect">
            <a:avLst/>
          </a:prstGeom>
        </p:spPr>
        <p:txBody>
          <a:bodyPr vert="horz" lIns="91440" tIns="45720" rIns="91440" bIns="45720" rtlCol="0" anchor="t">
            <a:normAutofit/>
          </a:bodyPr>
          <a:lstStyle>
            <a:lvl1pPr algn="l" defTabSz="457200" rtl="0" eaLnBrk="1" latinLnBrk="0" hangingPunct="1">
              <a:spcBef>
                <a:spcPct val="0"/>
              </a:spcBef>
              <a:buNone/>
              <a:defRPr sz="3600" kern="1200">
                <a:solidFill>
                  <a:schemeClr val="tx1">
                    <a:lumMod val="85000"/>
                    <a:lumOff val="15000"/>
                  </a:schemeClr>
                </a:solidFill>
                <a:latin typeface="+mj-lt"/>
                <a:ea typeface="+mj-ea"/>
                <a:cs typeface="+mj-cs"/>
              </a:defRPr>
            </a:lvl1pPr>
            <a:lvl2pPr eaLnBrk="1" hangingPunct="1">
              <a:defRPr>
                <a:solidFill>
                  <a:schemeClr val="tx2"/>
                </a:solidFill>
              </a:defRPr>
            </a:lvl2pPr>
            <a:lvl3pPr eaLnBrk="1" hangingPunct="1">
              <a:defRPr>
                <a:solidFill>
                  <a:schemeClr val="tx2"/>
                </a:solidFill>
              </a:defRPr>
            </a:lvl3pPr>
            <a:lvl4pPr eaLnBrk="1" hangingPunct="1">
              <a:defRPr>
                <a:solidFill>
                  <a:schemeClr val="tx2"/>
                </a:solidFill>
              </a:defRPr>
            </a:lvl4pPr>
            <a:lvl5pPr eaLnBrk="1" hangingPunct="1">
              <a:defRPr>
                <a:solidFill>
                  <a:schemeClr val="tx2"/>
                </a:solidFill>
              </a:defRPr>
            </a:lvl5pPr>
            <a:lvl6pPr eaLnBrk="1" hangingPunct="1">
              <a:defRPr>
                <a:solidFill>
                  <a:schemeClr val="tx2"/>
                </a:solidFill>
              </a:defRPr>
            </a:lvl6pPr>
            <a:lvl7pPr eaLnBrk="1" hangingPunct="1">
              <a:defRPr>
                <a:solidFill>
                  <a:schemeClr val="tx2"/>
                </a:solidFill>
              </a:defRPr>
            </a:lvl7pPr>
            <a:lvl8pPr eaLnBrk="1" hangingPunct="1">
              <a:defRPr>
                <a:solidFill>
                  <a:schemeClr val="tx2"/>
                </a:solidFill>
              </a:defRPr>
            </a:lvl8pPr>
            <a:lvl9pPr eaLnBrk="1" hangingPunct="1">
              <a:defRPr>
                <a:solidFill>
                  <a:schemeClr val="tx2"/>
                </a:solidFill>
              </a:defRPr>
            </a:lvl9pPr>
          </a:lstStyle>
          <a:p>
            <a:r>
              <a:rPr lang="en-CA" sz="2800" dirty="0"/>
              <a:t>Windows and doors placed on windward side of building allow air to enter through positive pressure while exiting vertically through building on the leeward side through negative pressure.</a:t>
            </a:r>
          </a:p>
        </p:txBody>
      </p:sp>
      <p:sp>
        <p:nvSpPr>
          <p:cNvPr id="14" name="Title 1">
            <a:extLst>
              <a:ext uri="{FF2B5EF4-FFF2-40B4-BE49-F238E27FC236}">
                <a16:creationId xmlns:a16="http://schemas.microsoft.com/office/drawing/2014/main" id="{C88D7252-23DC-7AB9-8903-41810C7B589E}"/>
              </a:ext>
            </a:extLst>
          </p:cNvPr>
          <p:cNvSpPr txBox="1">
            <a:spLocks/>
          </p:cNvSpPr>
          <p:nvPr/>
        </p:nvSpPr>
        <p:spPr>
          <a:xfrm>
            <a:off x="2037347" y="1008198"/>
            <a:ext cx="9764043" cy="1796126"/>
          </a:xfrm>
          <a:prstGeom prst="rect">
            <a:avLst/>
          </a:prstGeom>
        </p:spPr>
        <p:txBody>
          <a:bodyPr vert="horz" lIns="91440" tIns="45720" rIns="91440" bIns="45720" rtlCol="0" anchor="t">
            <a:normAutofit/>
          </a:bodyPr>
          <a:lstStyle>
            <a:lvl1pPr algn="l" defTabSz="457200" rtl="0" eaLnBrk="1" latinLnBrk="0" hangingPunct="1">
              <a:spcBef>
                <a:spcPct val="0"/>
              </a:spcBef>
              <a:buNone/>
              <a:defRPr sz="3600" kern="1200">
                <a:solidFill>
                  <a:schemeClr val="tx1">
                    <a:lumMod val="85000"/>
                    <a:lumOff val="15000"/>
                  </a:schemeClr>
                </a:solidFill>
                <a:latin typeface="+mj-lt"/>
                <a:ea typeface="+mj-ea"/>
                <a:cs typeface="+mj-cs"/>
              </a:defRPr>
            </a:lvl1pPr>
            <a:lvl2pPr eaLnBrk="1" hangingPunct="1">
              <a:defRPr>
                <a:solidFill>
                  <a:schemeClr val="tx2"/>
                </a:solidFill>
              </a:defRPr>
            </a:lvl2pPr>
            <a:lvl3pPr eaLnBrk="1" hangingPunct="1">
              <a:defRPr>
                <a:solidFill>
                  <a:schemeClr val="tx2"/>
                </a:solidFill>
              </a:defRPr>
            </a:lvl3pPr>
            <a:lvl4pPr eaLnBrk="1" hangingPunct="1">
              <a:defRPr>
                <a:solidFill>
                  <a:schemeClr val="tx2"/>
                </a:solidFill>
              </a:defRPr>
            </a:lvl4pPr>
            <a:lvl5pPr eaLnBrk="1" hangingPunct="1">
              <a:defRPr>
                <a:solidFill>
                  <a:schemeClr val="tx2"/>
                </a:solidFill>
              </a:defRPr>
            </a:lvl5pPr>
            <a:lvl6pPr eaLnBrk="1" hangingPunct="1">
              <a:defRPr>
                <a:solidFill>
                  <a:schemeClr val="tx2"/>
                </a:solidFill>
              </a:defRPr>
            </a:lvl6pPr>
            <a:lvl7pPr eaLnBrk="1" hangingPunct="1">
              <a:defRPr>
                <a:solidFill>
                  <a:schemeClr val="tx2"/>
                </a:solidFill>
              </a:defRPr>
            </a:lvl7pPr>
            <a:lvl8pPr eaLnBrk="1" hangingPunct="1">
              <a:defRPr>
                <a:solidFill>
                  <a:schemeClr val="tx2"/>
                </a:solidFill>
              </a:defRPr>
            </a:lvl8pPr>
            <a:lvl9pPr eaLnBrk="1" hangingPunct="1">
              <a:defRPr>
                <a:solidFill>
                  <a:schemeClr val="tx2"/>
                </a:solidFill>
              </a:defRPr>
            </a:lvl9pPr>
          </a:lstStyle>
          <a:p>
            <a:r>
              <a:rPr lang="en-CA" sz="2800" dirty="0"/>
              <a:t>Using air created by exposure to the sun’s energy in conjunction with natural properties of materials used for the heating and cooling living spaces.</a:t>
            </a:r>
          </a:p>
        </p:txBody>
      </p:sp>
      <p:grpSp>
        <p:nvGrpSpPr>
          <p:cNvPr id="15" name="Group 14">
            <a:extLst>
              <a:ext uri="{FF2B5EF4-FFF2-40B4-BE49-F238E27FC236}">
                <a16:creationId xmlns:a16="http://schemas.microsoft.com/office/drawing/2014/main" id="{8BFDC866-0767-ECF1-FDAF-B46A5F2DA67E}"/>
              </a:ext>
            </a:extLst>
          </p:cNvPr>
          <p:cNvGrpSpPr/>
          <p:nvPr/>
        </p:nvGrpSpPr>
        <p:grpSpPr>
          <a:xfrm>
            <a:off x="4153301" y="505070"/>
            <a:ext cx="3885398" cy="409818"/>
            <a:chOff x="5109724" y="1239493"/>
            <a:chExt cx="3661002" cy="200211"/>
          </a:xfrm>
        </p:grpSpPr>
        <p:sp>
          <p:nvSpPr>
            <p:cNvPr id="16" name="Rectangle: Rounded Corners 15">
              <a:extLst>
                <a:ext uri="{FF2B5EF4-FFF2-40B4-BE49-F238E27FC236}">
                  <a16:creationId xmlns:a16="http://schemas.microsoft.com/office/drawing/2014/main" id="{ED294EE8-7821-E5EF-F228-5E4AE3178ED5}"/>
                </a:ext>
              </a:extLst>
            </p:cNvPr>
            <p:cNvSpPr/>
            <p:nvPr/>
          </p:nvSpPr>
          <p:spPr>
            <a:xfrm>
              <a:off x="5109724" y="1239493"/>
              <a:ext cx="3661002" cy="200211"/>
            </a:xfrm>
            <a:prstGeom prst="roundRect">
              <a:avLst/>
            </a:prstGeom>
          </p:spPr>
          <p:style>
            <a:lnRef idx="2">
              <a:schemeClr val="dk2">
                <a:hueOff val="0"/>
                <a:satOff val="0"/>
                <a:lumOff val="0"/>
                <a:alphaOff val="0"/>
              </a:schemeClr>
            </a:lnRef>
            <a:fillRef idx="1">
              <a:schemeClr val="lt2">
                <a:alpha val="90000"/>
                <a:hueOff val="0"/>
                <a:satOff val="0"/>
                <a:lumOff val="0"/>
                <a:alphaOff val="0"/>
              </a:schemeClr>
            </a:fillRef>
            <a:effectRef idx="0">
              <a:schemeClr val="lt2">
                <a:alpha val="90000"/>
                <a:hueOff val="0"/>
                <a:satOff val="0"/>
                <a:lumOff val="0"/>
                <a:alphaOff val="0"/>
              </a:schemeClr>
            </a:effectRef>
            <a:fontRef idx="minor">
              <a:schemeClr val="dk1">
                <a:hueOff val="0"/>
                <a:satOff val="0"/>
                <a:lumOff val="0"/>
                <a:alphaOff val="0"/>
              </a:schemeClr>
            </a:fontRef>
          </p:style>
          <p:txBody>
            <a:bodyPr/>
            <a:lstStyle/>
            <a:p>
              <a:endParaRPr lang="en-CA"/>
            </a:p>
          </p:txBody>
        </p:sp>
        <p:sp>
          <p:nvSpPr>
            <p:cNvPr id="17" name="Rectangle: Rounded Corners 6">
              <a:extLst>
                <a:ext uri="{FF2B5EF4-FFF2-40B4-BE49-F238E27FC236}">
                  <a16:creationId xmlns:a16="http://schemas.microsoft.com/office/drawing/2014/main" id="{CC331BE8-DD10-7E81-5F2F-52A9B7D3C010}"/>
                </a:ext>
              </a:extLst>
            </p:cNvPr>
            <p:cNvSpPr txBox="1"/>
            <p:nvPr/>
          </p:nvSpPr>
          <p:spPr>
            <a:xfrm>
              <a:off x="5119497" y="1249266"/>
              <a:ext cx="3641456" cy="180665"/>
            </a:xfrm>
            <a:prstGeom prst="rect">
              <a:avLst/>
            </a:prstGeom>
          </p:spPr>
          <p:style>
            <a:lnRef idx="0">
              <a:scrgbClr r="0" g="0" b="0"/>
            </a:lnRef>
            <a:fillRef idx="0">
              <a:scrgbClr r="0" g="0" b="0"/>
            </a:fillRef>
            <a:effectRef idx="0">
              <a:scrgbClr r="0" g="0" b="0"/>
            </a:effectRef>
            <a:fontRef idx="minor">
              <a:schemeClr val="dk1">
                <a:hueOff val="0"/>
                <a:satOff val="0"/>
                <a:lumOff val="0"/>
                <a:alphaOff val="0"/>
              </a:schemeClr>
            </a:fontRef>
          </p:style>
          <p:txBody>
            <a:bodyPr spcFirstLastPara="0" vert="horz" wrap="square" lIns="68580" tIns="68580" rIns="68580" bIns="68580" numCol="1" spcCol="1270" anchor="ctr" anchorCtr="0">
              <a:noAutofit/>
            </a:bodyPr>
            <a:lstStyle/>
            <a:p>
              <a:pPr marL="0" lvl="0" indent="0" algn="ctr" defTabSz="800100">
                <a:lnSpc>
                  <a:spcPct val="90000"/>
                </a:lnSpc>
                <a:spcBef>
                  <a:spcPct val="0"/>
                </a:spcBef>
                <a:spcAft>
                  <a:spcPct val="35000"/>
                </a:spcAft>
                <a:buNone/>
              </a:pPr>
              <a:r>
                <a:rPr lang="en-CA" sz="1800" b="1" i="0" kern="1200" spc="0" baseline="0"/>
                <a:t>Passive Solar</a:t>
              </a:r>
            </a:p>
          </p:txBody>
        </p:sp>
      </p:grpSp>
      <p:pic>
        <p:nvPicPr>
          <p:cNvPr id="21" name="Picture 20">
            <a:extLst>
              <a:ext uri="{FF2B5EF4-FFF2-40B4-BE49-F238E27FC236}">
                <a16:creationId xmlns:a16="http://schemas.microsoft.com/office/drawing/2014/main" id="{62C13827-5D37-0E35-30A5-5B2EDC97F071}"/>
              </a:ext>
            </a:extLst>
          </p:cNvPr>
          <p:cNvPicPr>
            <a:picLocks noChangeAspect="1"/>
          </p:cNvPicPr>
          <p:nvPr/>
        </p:nvPicPr>
        <p:blipFill rotWithShape="1">
          <a:blip r:embed="rId4"/>
          <a:srcRect l="2025" t="695" r="5790" b="28708"/>
          <a:stretch/>
        </p:blipFill>
        <p:spPr>
          <a:xfrm>
            <a:off x="2115135" y="457199"/>
            <a:ext cx="9779565" cy="5975043"/>
          </a:xfrm>
          <a:prstGeom prst="rect">
            <a:avLst/>
          </a:prstGeom>
        </p:spPr>
      </p:pic>
      <p:pic>
        <p:nvPicPr>
          <p:cNvPr id="2" name="Recorded Sound">
            <a:hlinkClick r:id="" action="ppaction://media"/>
            <a:extLst>
              <a:ext uri="{FF2B5EF4-FFF2-40B4-BE49-F238E27FC236}">
                <a16:creationId xmlns:a16="http://schemas.microsoft.com/office/drawing/2014/main" id="{2EE7720E-2AE2-A8A8-49E8-0391D3FFC270}"/>
              </a:ext>
            </a:extLst>
          </p:cNvPr>
          <p:cNvPicPr>
            <a:picLocks noChangeAspect="1"/>
          </p:cNvPicPr>
          <p:nvPr>
            <a:audioFile r:link="rId2"/>
            <p:extLst>
              <p:ext uri="{DAA4B4D4-6D71-4841-9C94-3DE7FCFB9230}">
                <p14:media xmlns:p14="http://schemas.microsoft.com/office/powerpoint/2010/main" r:embed="rId1"/>
              </p:ext>
            </p:extLst>
          </p:nvPr>
        </p:nvPicPr>
        <p:blipFill>
          <a:blip r:embed="rId5"/>
          <a:stretch>
            <a:fillRect/>
          </a:stretch>
        </p:blipFill>
        <p:spPr>
          <a:xfrm>
            <a:off x="11557708" y="196253"/>
            <a:ext cx="487363" cy="487363"/>
          </a:xfrm>
          <a:prstGeom prst="rect">
            <a:avLst/>
          </a:prstGeom>
        </p:spPr>
      </p:pic>
    </p:spTree>
    <p:extLst>
      <p:ext uri="{BB962C8B-B14F-4D97-AF65-F5344CB8AC3E}">
        <p14:creationId xmlns:p14="http://schemas.microsoft.com/office/powerpoint/2010/main" val="4244415201"/>
      </p:ext>
    </p:extLst>
  </p:cSld>
  <p:clrMapOvr>
    <a:masterClrMapping/>
  </p:clrMapOvr>
  <mc:AlternateContent xmlns:mc="http://schemas.openxmlformats.org/markup-compatibility/2006">
    <mc:Choice xmlns:p15="http://schemas.microsoft.com/office/powerpoint/2012/main" Requires="p15">
      <p:transition xmlns:p14="http://schemas.microsoft.com/office/powerpoint/2010/main" spd="slow" p14:dur="1250" advTm="83474">
        <p15:prstTrans prst="peelOff"/>
      </p:transition>
    </mc:Choice>
    <mc:Fallback>
      <p:transition spd="slow" advTm="83474">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entr" presetSubtype="0" fill="hold" nodeType="afterEffect">
                                  <p:stCondLst>
                                    <p:cond delay="0"/>
                                  </p:stCondLst>
                                  <p:childTnLst>
                                    <p:set>
                                      <p:cBhvr>
                                        <p:cTn id="6" dur="1" fill="hold">
                                          <p:stCondLst>
                                            <p:cond delay="0"/>
                                          </p:stCondLst>
                                        </p:cTn>
                                        <p:tgtEl>
                                          <p:spTgt spid="15"/>
                                        </p:tgtEl>
                                        <p:attrNameLst>
                                          <p:attrName>style.visibility</p:attrName>
                                        </p:attrNameLst>
                                      </p:cBhvr>
                                      <p:to>
                                        <p:strVal val="visible"/>
                                      </p:to>
                                    </p:set>
                                  </p:childTnLst>
                                </p:cTn>
                              </p:par>
                            </p:childTnLst>
                          </p:cTn>
                        </p:par>
                        <p:par>
                          <p:cTn id="7" fill="hold">
                            <p:stCondLst>
                              <p:cond delay="0"/>
                            </p:stCondLst>
                            <p:childTnLst>
                              <p:par>
                                <p:cTn id="8" presetID="6" presetClass="emph" presetSubtype="0" fill="hold" nodeType="afterEffect">
                                  <p:stCondLst>
                                    <p:cond delay="300"/>
                                  </p:stCondLst>
                                  <p:childTnLst>
                                    <p:animScale>
                                      <p:cBhvr>
                                        <p:cTn id="9" dur="1000" fill="hold"/>
                                        <p:tgtEl>
                                          <p:spTgt spid="15"/>
                                        </p:tgtEl>
                                      </p:cBhvr>
                                      <p:by x="125000" y="125000"/>
                                    </p:animScale>
                                  </p:childTnLst>
                                </p:cTn>
                              </p:par>
                            </p:childTnLst>
                          </p:cTn>
                        </p:par>
                        <p:par>
                          <p:cTn id="10" fill="hold">
                            <p:stCondLst>
                              <p:cond delay="1300"/>
                            </p:stCondLst>
                            <p:childTnLst>
                              <p:par>
                                <p:cTn id="11" presetID="2" presetClass="entr" presetSubtype="4" fill="hold" grpId="0" nodeType="afterEffect">
                                  <p:stCondLst>
                                    <p:cond delay="300"/>
                                  </p:stCondLst>
                                  <p:iterate type="wd">
                                    <p:tmPct val="10000"/>
                                  </p:iterate>
                                  <p:childTnLst>
                                    <p:set>
                                      <p:cBhvr>
                                        <p:cTn id="12" dur="1" fill="hold">
                                          <p:stCondLst>
                                            <p:cond delay="0"/>
                                          </p:stCondLst>
                                        </p:cTn>
                                        <p:tgtEl>
                                          <p:spTgt spid="14"/>
                                        </p:tgtEl>
                                        <p:attrNameLst>
                                          <p:attrName>style.visibility</p:attrName>
                                        </p:attrNameLst>
                                      </p:cBhvr>
                                      <p:to>
                                        <p:strVal val="visible"/>
                                      </p:to>
                                    </p:set>
                                    <p:anim calcmode="lin" valueType="num">
                                      <p:cBhvr additive="base">
                                        <p:cTn id="13" dur="1000" fill="hold"/>
                                        <p:tgtEl>
                                          <p:spTgt spid="14"/>
                                        </p:tgtEl>
                                        <p:attrNameLst>
                                          <p:attrName>ppt_x</p:attrName>
                                        </p:attrNameLst>
                                      </p:cBhvr>
                                      <p:tavLst>
                                        <p:tav tm="0">
                                          <p:val>
                                            <p:strVal val="#ppt_x"/>
                                          </p:val>
                                        </p:tav>
                                        <p:tav tm="100000">
                                          <p:val>
                                            <p:strVal val="#ppt_x"/>
                                          </p:val>
                                        </p:tav>
                                      </p:tavLst>
                                    </p:anim>
                                    <p:anim calcmode="lin" valueType="num">
                                      <p:cBhvr additive="base">
                                        <p:cTn id="14" dur="1000" fill="hold"/>
                                        <p:tgtEl>
                                          <p:spTgt spid="14"/>
                                        </p:tgtEl>
                                        <p:attrNameLst>
                                          <p:attrName>ppt_y</p:attrName>
                                        </p:attrNameLst>
                                      </p:cBhvr>
                                      <p:tavLst>
                                        <p:tav tm="0">
                                          <p:val>
                                            <p:strVal val="1+#ppt_h/2"/>
                                          </p:val>
                                        </p:tav>
                                        <p:tav tm="100000">
                                          <p:val>
                                            <p:strVal val="#ppt_y"/>
                                          </p:val>
                                        </p:tav>
                                      </p:tavLst>
                                    </p:anim>
                                  </p:childTnLst>
                                </p:cTn>
                              </p:par>
                            </p:childTnLst>
                          </p:cTn>
                        </p:par>
                        <p:par>
                          <p:cTn id="15" fill="hold">
                            <p:stCondLst>
                              <p:cond delay="5000"/>
                            </p:stCondLst>
                            <p:childTnLst>
                              <p:par>
                                <p:cTn id="16" presetID="1" presetClass="entr" presetSubtype="0" fill="hold" nodeType="afterEffect">
                                  <p:stCondLst>
                                    <p:cond delay="300"/>
                                  </p:stCondLst>
                                  <p:childTnLst>
                                    <p:set>
                                      <p:cBhvr>
                                        <p:cTn id="17" dur="1" fill="hold">
                                          <p:stCondLst>
                                            <p:cond delay="0"/>
                                          </p:stCondLst>
                                        </p:cTn>
                                        <p:tgtEl>
                                          <p:spTgt spid="3"/>
                                        </p:tgtEl>
                                        <p:attrNameLst>
                                          <p:attrName>style.visibility</p:attrName>
                                        </p:attrNameLst>
                                      </p:cBhvr>
                                      <p:to>
                                        <p:strVal val="visible"/>
                                      </p:to>
                                    </p:set>
                                  </p:childTnLst>
                                </p:cTn>
                              </p:par>
                            </p:childTnLst>
                          </p:cTn>
                        </p:par>
                        <p:par>
                          <p:cTn id="18" fill="hold">
                            <p:stCondLst>
                              <p:cond delay="5300"/>
                            </p:stCondLst>
                            <p:childTnLst>
                              <p:par>
                                <p:cTn id="19" presetID="6" presetClass="emph" presetSubtype="0" fill="hold" nodeType="afterEffect">
                                  <p:stCondLst>
                                    <p:cond delay="300"/>
                                  </p:stCondLst>
                                  <p:childTnLst>
                                    <p:animScale>
                                      <p:cBhvr>
                                        <p:cTn id="20" dur="1000" fill="hold"/>
                                        <p:tgtEl>
                                          <p:spTgt spid="3"/>
                                        </p:tgtEl>
                                      </p:cBhvr>
                                      <p:by x="125000" y="125000"/>
                                    </p:animScale>
                                  </p:childTnLst>
                                </p:cTn>
                              </p:par>
                            </p:childTnLst>
                          </p:cTn>
                        </p:par>
                        <p:par>
                          <p:cTn id="21" fill="hold">
                            <p:stCondLst>
                              <p:cond delay="6600"/>
                            </p:stCondLst>
                            <p:childTnLst>
                              <p:par>
                                <p:cTn id="22" presetID="2" presetClass="entr" presetSubtype="4" fill="hold" grpId="0" nodeType="afterEffect">
                                  <p:stCondLst>
                                    <p:cond delay="300"/>
                                  </p:stCondLst>
                                  <p:iterate type="wd">
                                    <p:tmPct val="10000"/>
                                  </p:iterate>
                                  <p:childTnLst>
                                    <p:set>
                                      <p:cBhvr>
                                        <p:cTn id="23" dur="1" fill="hold">
                                          <p:stCondLst>
                                            <p:cond delay="0"/>
                                          </p:stCondLst>
                                        </p:cTn>
                                        <p:tgtEl>
                                          <p:spTgt spid="13"/>
                                        </p:tgtEl>
                                        <p:attrNameLst>
                                          <p:attrName>style.visibility</p:attrName>
                                        </p:attrNameLst>
                                      </p:cBhvr>
                                      <p:to>
                                        <p:strVal val="visible"/>
                                      </p:to>
                                    </p:set>
                                    <p:anim calcmode="lin" valueType="num">
                                      <p:cBhvr additive="base">
                                        <p:cTn id="24" dur="1000" fill="hold"/>
                                        <p:tgtEl>
                                          <p:spTgt spid="13"/>
                                        </p:tgtEl>
                                        <p:attrNameLst>
                                          <p:attrName>ppt_x</p:attrName>
                                        </p:attrNameLst>
                                      </p:cBhvr>
                                      <p:tavLst>
                                        <p:tav tm="0">
                                          <p:val>
                                            <p:strVal val="#ppt_x"/>
                                          </p:val>
                                        </p:tav>
                                        <p:tav tm="100000">
                                          <p:val>
                                            <p:strVal val="#ppt_x"/>
                                          </p:val>
                                        </p:tav>
                                      </p:tavLst>
                                    </p:anim>
                                    <p:anim calcmode="lin" valueType="num">
                                      <p:cBhvr additive="base">
                                        <p:cTn id="25" dur="1000" fill="hold"/>
                                        <p:tgtEl>
                                          <p:spTgt spid="13"/>
                                        </p:tgtEl>
                                        <p:attrNameLst>
                                          <p:attrName>ppt_y</p:attrName>
                                        </p:attrNameLst>
                                      </p:cBhvr>
                                      <p:tavLst>
                                        <p:tav tm="0">
                                          <p:val>
                                            <p:strVal val="1+#ppt_h/2"/>
                                          </p:val>
                                        </p:tav>
                                        <p:tav tm="100000">
                                          <p:val>
                                            <p:strVal val="#ppt_y"/>
                                          </p:val>
                                        </p:tav>
                                      </p:tavLst>
                                    </p:anim>
                                  </p:childTnLst>
                                </p:cTn>
                              </p:par>
                            </p:childTnLst>
                          </p:cTn>
                        </p:par>
                        <p:par>
                          <p:cTn id="26" fill="hold">
                            <p:stCondLst>
                              <p:cond delay="10700"/>
                            </p:stCondLst>
                            <p:childTnLst>
                              <p:par>
                                <p:cTn id="27" presetID="14" presetClass="entr" presetSubtype="10" fill="hold" nodeType="afterEffect">
                                  <p:stCondLst>
                                    <p:cond delay="0"/>
                                  </p:stCondLst>
                                  <p:childTnLst>
                                    <p:set>
                                      <p:cBhvr>
                                        <p:cTn id="28" dur="1" fill="hold">
                                          <p:stCondLst>
                                            <p:cond delay="0"/>
                                          </p:stCondLst>
                                        </p:cTn>
                                        <p:tgtEl>
                                          <p:spTgt spid="21"/>
                                        </p:tgtEl>
                                        <p:attrNameLst>
                                          <p:attrName>style.visibility</p:attrName>
                                        </p:attrNameLst>
                                      </p:cBhvr>
                                      <p:to>
                                        <p:strVal val="visible"/>
                                      </p:to>
                                    </p:set>
                                    <p:animEffect transition="in" filter="randombar(horizontal)">
                                      <p:cBhvr>
                                        <p:cTn id="29" dur="500"/>
                                        <p:tgtEl>
                                          <p:spTgt spid="21"/>
                                        </p:tgtEl>
                                      </p:cBhvr>
                                    </p:animEffect>
                                  </p:childTnLst>
                                </p:cTn>
                              </p:par>
                            </p:childTnLst>
                          </p:cTn>
                        </p:par>
                        <p:par>
                          <p:cTn id="30" fill="hold">
                            <p:stCondLst>
                              <p:cond delay="11200"/>
                            </p:stCondLst>
                            <p:childTnLst>
                              <p:par>
                                <p:cTn id="31" presetID="1" presetClass="mediacall" presetSubtype="0" fill="hold" nodeType="afterEffect">
                                  <p:stCondLst>
                                    <p:cond delay="0"/>
                                  </p:stCondLst>
                                  <p:childTnLst>
                                    <p:cmd type="call" cmd="playFrom(0.0)">
                                      <p:cBhvr>
                                        <p:cTn id="32" dur="83474" fill="hold"/>
                                        <p:tgtEl>
                                          <p:spTgt spid="2"/>
                                        </p:tgtEl>
                                      </p:cBhvr>
                                    </p:cmd>
                                  </p:childTnLst>
                                </p:cTn>
                              </p:par>
                            </p:childTnLst>
                          </p:cTn>
                        </p:par>
                      </p:childTnLst>
                    </p:cTn>
                  </p:par>
                </p:childTnLst>
              </p:cTn>
              <p:prevCondLst>
                <p:cond evt="onPrev" delay="0">
                  <p:tgtEl>
                    <p:sldTgt/>
                  </p:tgtEl>
                </p:cond>
              </p:prevCondLst>
              <p:nextCondLst>
                <p:cond evt="onNext" delay="0">
                  <p:tgtEl>
                    <p:sldTgt/>
                  </p:tgtEl>
                </p:cond>
              </p:nextCondLst>
            </p:seq>
            <p:audio>
              <p:cMediaNode vol="80000">
                <p:cTn id="33" fill="hold" display="0">
                  <p:stCondLst>
                    <p:cond delay="indefinite"/>
                  </p:stCondLst>
                  <p:endCondLst>
                    <p:cond evt="onStopAudio" delay="0">
                      <p:tgtEl>
                        <p:sldTgt/>
                      </p:tgtEl>
                    </p:cond>
                  </p:endCondLst>
                </p:cTn>
                <p:tgtEl>
                  <p:spTgt spid="2"/>
                </p:tgtEl>
              </p:cMediaNode>
            </p:audio>
          </p:childTnLst>
        </p:cTn>
      </p:par>
    </p:tnLst>
    <p:bldLst>
      <p:bldP spid="13" grpId="0"/>
      <p:bldP spid="14" grpId="0"/>
    </p:bld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3" name="Group 2">
            <a:extLst>
              <a:ext uri="{FF2B5EF4-FFF2-40B4-BE49-F238E27FC236}">
                <a16:creationId xmlns:a16="http://schemas.microsoft.com/office/drawing/2014/main" id="{D3B077A4-0D90-3577-AE0B-31F9854B8DE7}"/>
              </a:ext>
            </a:extLst>
          </p:cNvPr>
          <p:cNvGrpSpPr/>
          <p:nvPr/>
        </p:nvGrpSpPr>
        <p:grpSpPr>
          <a:xfrm>
            <a:off x="4080479" y="4594593"/>
            <a:ext cx="4023157" cy="429955"/>
            <a:chOff x="5109724" y="3717105"/>
            <a:chExt cx="3661002" cy="200211"/>
          </a:xfrm>
        </p:grpSpPr>
        <p:sp>
          <p:nvSpPr>
            <p:cNvPr id="7" name="Rectangle: Rounded Corners 6">
              <a:extLst>
                <a:ext uri="{FF2B5EF4-FFF2-40B4-BE49-F238E27FC236}">
                  <a16:creationId xmlns:a16="http://schemas.microsoft.com/office/drawing/2014/main" id="{1F5B1188-473B-85B2-B141-6DB710CD5E1F}"/>
                </a:ext>
              </a:extLst>
            </p:cNvPr>
            <p:cNvSpPr/>
            <p:nvPr/>
          </p:nvSpPr>
          <p:spPr>
            <a:xfrm>
              <a:off x="5109724" y="3717105"/>
              <a:ext cx="3661002" cy="200211"/>
            </a:xfrm>
            <a:prstGeom prst="roundRect">
              <a:avLst/>
            </a:prstGeom>
          </p:spPr>
          <p:style>
            <a:lnRef idx="2">
              <a:schemeClr val="dk2">
                <a:hueOff val="0"/>
                <a:satOff val="0"/>
                <a:lumOff val="0"/>
                <a:alphaOff val="0"/>
              </a:schemeClr>
            </a:lnRef>
            <a:fillRef idx="1">
              <a:schemeClr val="lt2">
                <a:alpha val="90000"/>
                <a:hueOff val="0"/>
                <a:satOff val="0"/>
                <a:lumOff val="0"/>
                <a:alphaOff val="0"/>
              </a:schemeClr>
            </a:fillRef>
            <a:effectRef idx="0">
              <a:schemeClr val="lt2">
                <a:alpha val="90000"/>
                <a:hueOff val="0"/>
                <a:satOff val="0"/>
                <a:lumOff val="0"/>
                <a:alphaOff val="0"/>
              </a:schemeClr>
            </a:effectRef>
            <a:fontRef idx="minor">
              <a:schemeClr val="dk1">
                <a:hueOff val="0"/>
                <a:satOff val="0"/>
                <a:lumOff val="0"/>
                <a:alphaOff val="0"/>
              </a:schemeClr>
            </a:fontRef>
          </p:style>
          <p:txBody>
            <a:bodyPr/>
            <a:lstStyle/>
            <a:p>
              <a:endParaRPr lang="en-CA"/>
            </a:p>
          </p:txBody>
        </p:sp>
        <p:sp>
          <p:nvSpPr>
            <p:cNvPr id="8" name="Rectangle: Rounded Corners 4">
              <a:extLst>
                <a:ext uri="{FF2B5EF4-FFF2-40B4-BE49-F238E27FC236}">
                  <a16:creationId xmlns:a16="http://schemas.microsoft.com/office/drawing/2014/main" id="{0B668C25-8815-4856-0845-B8E769C9CB2D}"/>
                </a:ext>
              </a:extLst>
            </p:cNvPr>
            <p:cNvSpPr txBox="1"/>
            <p:nvPr/>
          </p:nvSpPr>
          <p:spPr>
            <a:xfrm>
              <a:off x="5119497" y="3739311"/>
              <a:ext cx="3641456" cy="168232"/>
            </a:xfrm>
            <a:prstGeom prst="rect">
              <a:avLst/>
            </a:prstGeom>
          </p:spPr>
          <p:style>
            <a:lnRef idx="0">
              <a:scrgbClr r="0" g="0" b="0"/>
            </a:lnRef>
            <a:fillRef idx="0">
              <a:scrgbClr r="0" g="0" b="0"/>
            </a:fillRef>
            <a:effectRef idx="0">
              <a:scrgbClr r="0" g="0" b="0"/>
            </a:effectRef>
            <a:fontRef idx="minor">
              <a:schemeClr val="dk1">
                <a:hueOff val="0"/>
                <a:satOff val="0"/>
                <a:lumOff val="0"/>
                <a:alphaOff val="0"/>
              </a:schemeClr>
            </a:fontRef>
          </p:style>
          <p:txBody>
            <a:bodyPr spcFirstLastPara="0" vert="horz" wrap="square" lIns="68580" tIns="68580" rIns="68580" bIns="68580" numCol="1" spcCol="1270" anchor="ctr" anchorCtr="0">
              <a:noAutofit/>
            </a:bodyPr>
            <a:lstStyle/>
            <a:p>
              <a:pPr marL="0" lvl="0" indent="0" algn="ctr" defTabSz="800100">
                <a:lnSpc>
                  <a:spcPct val="90000"/>
                </a:lnSpc>
                <a:spcBef>
                  <a:spcPct val="0"/>
                </a:spcBef>
                <a:spcAft>
                  <a:spcPct val="35000"/>
                </a:spcAft>
                <a:buNone/>
              </a:pPr>
              <a:r>
                <a:rPr lang="en-CA" sz="1800" b="1" i="0" kern="1200" spc="0" baseline="0" dirty="0"/>
                <a:t>High-Efficiency Windows</a:t>
              </a:r>
            </a:p>
          </p:txBody>
        </p:sp>
      </p:grpSp>
      <p:sp>
        <p:nvSpPr>
          <p:cNvPr id="11" name="Title 1">
            <a:extLst>
              <a:ext uri="{FF2B5EF4-FFF2-40B4-BE49-F238E27FC236}">
                <a16:creationId xmlns:a16="http://schemas.microsoft.com/office/drawing/2014/main" id="{911A9C4D-7465-4F6B-6FAD-231D8A70B005}"/>
              </a:ext>
            </a:extLst>
          </p:cNvPr>
          <p:cNvSpPr txBox="1">
            <a:spLocks/>
          </p:cNvSpPr>
          <p:nvPr/>
        </p:nvSpPr>
        <p:spPr>
          <a:xfrm>
            <a:off x="2021826" y="5156052"/>
            <a:ext cx="9526887" cy="1699868"/>
          </a:xfrm>
          <a:prstGeom prst="rect">
            <a:avLst/>
          </a:prstGeom>
        </p:spPr>
        <p:txBody>
          <a:bodyPr vert="horz" lIns="91440" tIns="45720" rIns="91440" bIns="45720" rtlCol="0" anchor="t">
            <a:normAutofit lnSpcReduction="10000"/>
          </a:bodyPr>
          <a:lstStyle>
            <a:lvl1pPr algn="l" defTabSz="457200" rtl="0" eaLnBrk="1" latinLnBrk="0" hangingPunct="1">
              <a:spcBef>
                <a:spcPct val="0"/>
              </a:spcBef>
              <a:buNone/>
              <a:defRPr sz="3600" kern="1200">
                <a:solidFill>
                  <a:schemeClr val="tx1">
                    <a:lumMod val="85000"/>
                    <a:lumOff val="15000"/>
                  </a:schemeClr>
                </a:solidFill>
                <a:latin typeface="+mj-lt"/>
                <a:ea typeface="+mj-ea"/>
                <a:cs typeface="+mj-cs"/>
              </a:defRPr>
            </a:lvl1pPr>
            <a:lvl2pPr eaLnBrk="1" hangingPunct="1">
              <a:defRPr>
                <a:solidFill>
                  <a:schemeClr val="tx2"/>
                </a:solidFill>
              </a:defRPr>
            </a:lvl2pPr>
            <a:lvl3pPr eaLnBrk="1" hangingPunct="1">
              <a:defRPr>
                <a:solidFill>
                  <a:schemeClr val="tx2"/>
                </a:solidFill>
              </a:defRPr>
            </a:lvl3pPr>
            <a:lvl4pPr eaLnBrk="1" hangingPunct="1">
              <a:defRPr>
                <a:solidFill>
                  <a:schemeClr val="tx2"/>
                </a:solidFill>
              </a:defRPr>
            </a:lvl4pPr>
            <a:lvl5pPr eaLnBrk="1" hangingPunct="1">
              <a:defRPr>
                <a:solidFill>
                  <a:schemeClr val="tx2"/>
                </a:solidFill>
              </a:defRPr>
            </a:lvl5pPr>
            <a:lvl6pPr eaLnBrk="1" hangingPunct="1">
              <a:defRPr>
                <a:solidFill>
                  <a:schemeClr val="tx2"/>
                </a:solidFill>
              </a:defRPr>
            </a:lvl6pPr>
            <a:lvl7pPr eaLnBrk="1" hangingPunct="1">
              <a:defRPr>
                <a:solidFill>
                  <a:schemeClr val="tx2"/>
                </a:solidFill>
              </a:defRPr>
            </a:lvl7pPr>
            <a:lvl8pPr eaLnBrk="1" hangingPunct="1">
              <a:defRPr>
                <a:solidFill>
                  <a:schemeClr val="tx2"/>
                </a:solidFill>
              </a:defRPr>
            </a:lvl8pPr>
            <a:lvl9pPr eaLnBrk="1" hangingPunct="1">
              <a:defRPr>
                <a:solidFill>
                  <a:schemeClr val="tx2"/>
                </a:solidFill>
              </a:defRPr>
            </a:lvl9pPr>
          </a:lstStyle>
          <a:p>
            <a:r>
              <a:rPr lang="en-CA" sz="2800" dirty="0"/>
              <a:t>Double or triple glazed windows with insulating gas between panes and a low-E coating that keep warm air out during summer and in during winter.</a:t>
            </a:r>
          </a:p>
          <a:p>
            <a:pPr algn="ctr"/>
            <a:r>
              <a:rPr lang="en-CA" sz="2800" dirty="0"/>
              <a:t> </a:t>
            </a:r>
            <a:endParaRPr lang="en-CA" sz="2400" dirty="0"/>
          </a:p>
        </p:txBody>
      </p:sp>
      <p:grpSp>
        <p:nvGrpSpPr>
          <p:cNvPr id="13" name="Group 12">
            <a:extLst>
              <a:ext uri="{FF2B5EF4-FFF2-40B4-BE49-F238E27FC236}">
                <a16:creationId xmlns:a16="http://schemas.microsoft.com/office/drawing/2014/main" id="{3FBC06D3-17EE-FC65-3B72-AFFF4919E3D3}"/>
              </a:ext>
            </a:extLst>
          </p:cNvPr>
          <p:cNvGrpSpPr/>
          <p:nvPr/>
        </p:nvGrpSpPr>
        <p:grpSpPr>
          <a:xfrm>
            <a:off x="4088363" y="494994"/>
            <a:ext cx="4015273" cy="434943"/>
            <a:chOff x="5109724" y="1915205"/>
            <a:chExt cx="3661002" cy="200211"/>
          </a:xfrm>
        </p:grpSpPr>
        <p:sp>
          <p:nvSpPr>
            <p:cNvPr id="14" name="Rectangle: Rounded Corners 13">
              <a:extLst>
                <a:ext uri="{FF2B5EF4-FFF2-40B4-BE49-F238E27FC236}">
                  <a16:creationId xmlns:a16="http://schemas.microsoft.com/office/drawing/2014/main" id="{E8CFFD78-62F8-9BD9-5C82-4FC90A518D77}"/>
                </a:ext>
              </a:extLst>
            </p:cNvPr>
            <p:cNvSpPr/>
            <p:nvPr/>
          </p:nvSpPr>
          <p:spPr>
            <a:xfrm>
              <a:off x="5109724" y="1915205"/>
              <a:ext cx="3661002" cy="200211"/>
            </a:xfrm>
            <a:prstGeom prst="roundRect">
              <a:avLst/>
            </a:prstGeom>
          </p:spPr>
          <p:style>
            <a:lnRef idx="2">
              <a:schemeClr val="dk2">
                <a:hueOff val="0"/>
                <a:satOff val="0"/>
                <a:lumOff val="0"/>
                <a:alphaOff val="0"/>
              </a:schemeClr>
            </a:lnRef>
            <a:fillRef idx="1">
              <a:schemeClr val="lt2">
                <a:alpha val="90000"/>
                <a:hueOff val="0"/>
                <a:satOff val="0"/>
                <a:lumOff val="0"/>
                <a:alphaOff val="0"/>
              </a:schemeClr>
            </a:fillRef>
            <a:effectRef idx="0">
              <a:schemeClr val="lt2">
                <a:alpha val="90000"/>
                <a:hueOff val="0"/>
                <a:satOff val="0"/>
                <a:lumOff val="0"/>
                <a:alphaOff val="0"/>
              </a:schemeClr>
            </a:effectRef>
            <a:fontRef idx="minor">
              <a:schemeClr val="dk1">
                <a:hueOff val="0"/>
                <a:satOff val="0"/>
                <a:lumOff val="0"/>
                <a:alphaOff val="0"/>
              </a:schemeClr>
            </a:fontRef>
          </p:style>
          <p:txBody>
            <a:bodyPr/>
            <a:lstStyle/>
            <a:p>
              <a:endParaRPr lang="en-CA"/>
            </a:p>
          </p:txBody>
        </p:sp>
        <p:sp>
          <p:nvSpPr>
            <p:cNvPr id="15" name="Rectangle: Rounded Corners 4">
              <a:extLst>
                <a:ext uri="{FF2B5EF4-FFF2-40B4-BE49-F238E27FC236}">
                  <a16:creationId xmlns:a16="http://schemas.microsoft.com/office/drawing/2014/main" id="{7FA30E0D-23B6-30A5-BD8A-0D879B01CA55}"/>
                </a:ext>
              </a:extLst>
            </p:cNvPr>
            <p:cNvSpPr txBox="1"/>
            <p:nvPr/>
          </p:nvSpPr>
          <p:spPr>
            <a:xfrm>
              <a:off x="5119497" y="1924978"/>
              <a:ext cx="3641456" cy="180665"/>
            </a:xfrm>
            <a:prstGeom prst="rect">
              <a:avLst/>
            </a:prstGeom>
          </p:spPr>
          <p:style>
            <a:lnRef idx="0">
              <a:scrgbClr r="0" g="0" b="0"/>
            </a:lnRef>
            <a:fillRef idx="0">
              <a:scrgbClr r="0" g="0" b="0"/>
            </a:fillRef>
            <a:effectRef idx="0">
              <a:scrgbClr r="0" g="0" b="0"/>
            </a:effectRef>
            <a:fontRef idx="minor">
              <a:schemeClr val="dk1">
                <a:hueOff val="0"/>
                <a:satOff val="0"/>
                <a:lumOff val="0"/>
                <a:alphaOff val="0"/>
              </a:schemeClr>
            </a:fontRef>
          </p:style>
          <p:txBody>
            <a:bodyPr spcFirstLastPara="0" vert="horz" wrap="square" lIns="68580" tIns="68580" rIns="68580" bIns="68580" numCol="1" spcCol="1270" anchor="ctr" anchorCtr="0">
              <a:noAutofit/>
            </a:bodyPr>
            <a:lstStyle/>
            <a:p>
              <a:pPr marL="0" lvl="0" indent="0" algn="ctr" defTabSz="800100">
                <a:lnSpc>
                  <a:spcPct val="90000"/>
                </a:lnSpc>
                <a:spcBef>
                  <a:spcPct val="0"/>
                </a:spcBef>
                <a:spcAft>
                  <a:spcPct val="35000"/>
                </a:spcAft>
                <a:buNone/>
              </a:pPr>
              <a:r>
                <a:rPr lang="en-CA" sz="1800" b="1" i="0" kern="1200" spc="0" baseline="0" dirty="0"/>
                <a:t>Deep Overhangs</a:t>
              </a:r>
            </a:p>
          </p:txBody>
        </p:sp>
      </p:grpSp>
      <p:sp>
        <p:nvSpPr>
          <p:cNvPr id="16" name="Title 1">
            <a:extLst>
              <a:ext uri="{FF2B5EF4-FFF2-40B4-BE49-F238E27FC236}">
                <a16:creationId xmlns:a16="http://schemas.microsoft.com/office/drawing/2014/main" id="{15FF0996-FD1E-6C2E-ACBC-B918CAD8050A}"/>
              </a:ext>
            </a:extLst>
          </p:cNvPr>
          <p:cNvSpPr txBox="1">
            <a:spLocks/>
          </p:cNvSpPr>
          <p:nvPr/>
        </p:nvSpPr>
        <p:spPr>
          <a:xfrm>
            <a:off x="1993832" y="1037371"/>
            <a:ext cx="9526887" cy="1624579"/>
          </a:xfrm>
          <a:prstGeom prst="rect">
            <a:avLst/>
          </a:prstGeom>
        </p:spPr>
        <p:txBody>
          <a:bodyPr vert="horz" lIns="91440" tIns="45720" rIns="91440" bIns="45720" rtlCol="0" anchor="t">
            <a:normAutofit/>
          </a:bodyPr>
          <a:lstStyle>
            <a:lvl1pPr algn="l" defTabSz="457200" rtl="0" eaLnBrk="1" latinLnBrk="0" hangingPunct="1">
              <a:spcBef>
                <a:spcPct val="0"/>
              </a:spcBef>
              <a:buNone/>
              <a:defRPr sz="3600" kern="1200">
                <a:solidFill>
                  <a:schemeClr val="tx1">
                    <a:lumMod val="85000"/>
                    <a:lumOff val="15000"/>
                  </a:schemeClr>
                </a:solidFill>
                <a:latin typeface="+mj-lt"/>
                <a:ea typeface="+mj-ea"/>
                <a:cs typeface="+mj-cs"/>
              </a:defRPr>
            </a:lvl1pPr>
            <a:lvl2pPr eaLnBrk="1" hangingPunct="1">
              <a:defRPr>
                <a:solidFill>
                  <a:schemeClr val="tx2"/>
                </a:solidFill>
              </a:defRPr>
            </a:lvl2pPr>
            <a:lvl3pPr eaLnBrk="1" hangingPunct="1">
              <a:defRPr>
                <a:solidFill>
                  <a:schemeClr val="tx2"/>
                </a:solidFill>
              </a:defRPr>
            </a:lvl3pPr>
            <a:lvl4pPr eaLnBrk="1" hangingPunct="1">
              <a:defRPr>
                <a:solidFill>
                  <a:schemeClr val="tx2"/>
                </a:solidFill>
              </a:defRPr>
            </a:lvl4pPr>
            <a:lvl5pPr eaLnBrk="1" hangingPunct="1">
              <a:defRPr>
                <a:solidFill>
                  <a:schemeClr val="tx2"/>
                </a:solidFill>
              </a:defRPr>
            </a:lvl5pPr>
            <a:lvl6pPr eaLnBrk="1" hangingPunct="1">
              <a:defRPr>
                <a:solidFill>
                  <a:schemeClr val="tx2"/>
                </a:solidFill>
              </a:defRPr>
            </a:lvl6pPr>
            <a:lvl7pPr eaLnBrk="1" hangingPunct="1">
              <a:defRPr>
                <a:solidFill>
                  <a:schemeClr val="tx2"/>
                </a:solidFill>
              </a:defRPr>
            </a:lvl7pPr>
            <a:lvl8pPr eaLnBrk="1" hangingPunct="1">
              <a:defRPr>
                <a:solidFill>
                  <a:schemeClr val="tx2"/>
                </a:solidFill>
              </a:defRPr>
            </a:lvl8pPr>
            <a:lvl9pPr eaLnBrk="1" hangingPunct="1">
              <a:defRPr>
                <a:solidFill>
                  <a:schemeClr val="tx2"/>
                </a:solidFill>
              </a:defRPr>
            </a:lvl9pPr>
          </a:lstStyle>
          <a:p>
            <a:r>
              <a:rPr lang="en-CA" sz="2800" dirty="0"/>
              <a:t>Window shading that allows maximum heat gain in winter and minimal in the summer.</a:t>
            </a:r>
          </a:p>
          <a:p>
            <a:pPr algn="ctr"/>
            <a:r>
              <a:rPr lang="en-CA" sz="2800" dirty="0"/>
              <a:t> </a:t>
            </a:r>
            <a:endParaRPr lang="en-CA" sz="2400" dirty="0"/>
          </a:p>
        </p:txBody>
      </p:sp>
      <p:pic>
        <p:nvPicPr>
          <p:cNvPr id="2050" name="Picture 2" descr="Windows and Overhangs in Passive Solar Heating - 85 — Paul McAlister  Architects">
            <a:extLst>
              <a:ext uri="{FF2B5EF4-FFF2-40B4-BE49-F238E27FC236}">
                <a16:creationId xmlns:a16="http://schemas.microsoft.com/office/drawing/2014/main" id="{565164A7-ECD4-7909-9869-F2B91F4D00AB}"/>
              </a:ext>
            </a:extLst>
          </p:cNvPr>
          <p:cNvPicPr>
            <a:picLocks noChangeAspect="1" noChangeArrowheads="1"/>
          </p:cNvPicPr>
          <p:nvPr/>
        </p:nvPicPr>
        <p:blipFill rotWithShape="1">
          <a:blip r:embed="rId4">
            <a:extLst>
              <a:ext uri="{28A0092B-C50C-407E-A947-70E740481C1C}">
                <a14:useLocalDpi xmlns:a14="http://schemas.microsoft.com/office/drawing/2010/main" val="0"/>
              </a:ext>
            </a:extLst>
          </a:blip>
          <a:srcRect l="3878" t="19958" b="9056"/>
          <a:stretch/>
        </p:blipFill>
        <p:spPr bwMode="auto">
          <a:xfrm>
            <a:off x="3191075" y="2082817"/>
            <a:ext cx="5859624" cy="4327311"/>
          </a:xfrm>
          <a:prstGeom prst="rect">
            <a:avLst/>
          </a:prstGeom>
          <a:noFill/>
          <a:extLst>
            <a:ext uri="{909E8E84-426E-40DD-AFC4-6F175D3DCCD1}">
              <a14:hiddenFill xmlns:a14="http://schemas.microsoft.com/office/drawing/2010/main">
                <a:solidFill>
                  <a:srgbClr val="FFFFFF"/>
                </a:solidFill>
              </a14:hiddenFill>
            </a:ext>
          </a:extLst>
        </p:spPr>
      </p:pic>
      <p:pic>
        <p:nvPicPr>
          <p:cNvPr id="2052" name="Picture 4" descr="Energy Efficient Windows: For Your Next Windows Replacement Project!">
            <a:extLst>
              <a:ext uri="{FF2B5EF4-FFF2-40B4-BE49-F238E27FC236}">
                <a16:creationId xmlns:a16="http://schemas.microsoft.com/office/drawing/2014/main" id="{5C9A1C40-CCC1-A378-228F-69B79A8B1A76}"/>
              </a:ext>
            </a:extLst>
          </p:cNvPr>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3376017" y="201969"/>
            <a:ext cx="5489739" cy="4183419"/>
          </a:xfrm>
          <a:prstGeom prst="rect">
            <a:avLst/>
          </a:prstGeom>
          <a:noFill/>
          <a:extLst>
            <a:ext uri="{909E8E84-426E-40DD-AFC4-6F175D3DCCD1}">
              <a14:hiddenFill xmlns:a14="http://schemas.microsoft.com/office/drawing/2010/main">
                <a:solidFill>
                  <a:srgbClr val="FFFFFF"/>
                </a:solidFill>
              </a14:hiddenFill>
            </a:ext>
          </a:extLst>
        </p:spPr>
      </p:pic>
      <p:pic>
        <p:nvPicPr>
          <p:cNvPr id="2" name="Recorded Sound">
            <a:hlinkClick r:id="" action="ppaction://media"/>
            <a:extLst>
              <a:ext uri="{FF2B5EF4-FFF2-40B4-BE49-F238E27FC236}">
                <a16:creationId xmlns:a16="http://schemas.microsoft.com/office/drawing/2014/main" id="{1C6CC59D-530B-C1D3-2CD4-EA05439344EA}"/>
              </a:ext>
            </a:extLst>
          </p:cNvPr>
          <p:cNvPicPr>
            <a:picLocks noChangeAspect="1"/>
          </p:cNvPicPr>
          <p:nvPr>
            <a:audioFile r:link="rId2"/>
            <p:extLst>
              <p:ext uri="{DAA4B4D4-6D71-4841-9C94-3DE7FCFB9230}">
                <p14:media xmlns:p14="http://schemas.microsoft.com/office/powerpoint/2010/main" r:embed="rId1"/>
              </p:ext>
            </p:extLst>
          </p:nvPr>
        </p:nvPicPr>
        <p:blipFill>
          <a:blip r:embed="rId6"/>
          <a:stretch>
            <a:fillRect/>
          </a:stretch>
        </p:blipFill>
        <p:spPr>
          <a:xfrm>
            <a:off x="11449892" y="375989"/>
            <a:ext cx="487363" cy="487363"/>
          </a:xfrm>
          <a:prstGeom prst="rect">
            <a:avLst/>
          </a:prstGeom>
        </p:spPr>
      </p:pic>
    </p:spTree>
    <p:extLst>
      <p:ext uri="{BB962C8B-B14F-4D97-AF65-F5344CB8AC3E}">
        <p14:creationId xmlns:p14="http://schemas.microsoft.com/office/powerpoint/2010/main" val="1205509062"/>
      </p:ext>
    </p:extLst>
  </p:cSld>
  <p:clrMapOvr>
    <a:masterClrMapping/>
  </p:clrMapOvr>
  <mc:AlternateContent xmlns:mc="http://schemas.openxmlformats.org/markup-compatibility/2006">
    <mc:Choice xmlns:p15="http://schemas.microsoft.com/office/powerpoint/2012/main" Requires="p15">
      <p:transition xmlns:p14="http://schemas.microsoft.com/office/powerpoint/2010/main" spd="slow" p14:dur="1250" advTm="123411">
        <p15:prstTrans prst="airplane"/>
      </p:transition>
    </mc:Choice>
    <mc:Fallback>
      <p:transition spd="slow" advTm="123411">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entr" presetSubtype="0" fill="hold" nodeType="afterEffect">
                                  <p:stCondLst>
                                    <p:cond delay="300"/>
                                  </p:stCondLst>
                                  <p:childTnLst>
                                    <p:set>
                                      <p:cBhvr>
                                        <p:cTn id="6" dur="1" fill="hold">
                                          <p:stCondLst>
                                            <p:cond delay="0"/>
                                          </p:stCondLst>
                                        </p:cTn>
                                        <p:tgtEl>
                                          <p:spTgt spid="13"/>
                                        </p:tgtEl>
                                        <p:attrNameLst>
                                          <p:attrName>style.visibility</p:attrName>
                                        </p:attrNameLst>
                                      </p:cBhvr>
                                      <p:to>
                                        <p:strVal val="visible"/>
                                      </p:to>
                                    </p:set>
                                  </p:childTnLst>
                                </p:cTn>
                              </p:par>
                            </p:childTnLst>
                          </p:cTn>
                        </p:par>
                        <p:par>
                          <p:cTn id="7" fill="hold">
                            <p:stCondLst>
                              <p:cond delay="300"/>
                            </p:stCondLst>
                            <p:childTnLst>
                              <p:par>
                                <p:cTn id="8" presetID="6" presetClass="emph" presetSubtype="0" fill="hold" nodeType="afterEffect">
                                  <p:stCondLst>
                                    <p:cond delay="300"/>
                                  </p:stCondLst>
                                  <p:childTnLst>
                                    <p:animScale>
                                      <p:cBhvr>
                                        <p:cTn id="9" dur="1000" fill="hold"/>
                                        <p:tgtEl>
                                          <p:spTgt spid="13"/>
                                        </p:tgtEl>
                                      </p:cBhvr>
                                      <p:by x="125000" y="125000"/>
                                    </p:animScale>
                                  </p:childTnLst>
                                </p:cTn>
                              </p:par>
                            </p:childTnLst>
                          </p:cTn>
                        </p:par>
                        <p:par>
                          <p:cTn id="10" fill="hold">
                            <p:stCondLst>
                              <p:cond delay="1600"/>
                            </p:stCondLst>
                            <p:childTnLst>
                              <p:par>
                                <p:cTn id="11" presetID="2" presetClass="entr" presetSubtype="8" fill="hold" grpId="0" nodeType="afterEffect">
                                  <p:stCondLst>
                                    <p:cond delay="300"/>
                                  </p:stCondLst>
                                  <p:iterate type="wd">
                                    <p:tmPct val="10000"/>
                                  </p:iterate>
                                  <p:childTnLst>
                                    <p:set>
                                      <p:cBhvr>
                                        <p:cTn id="12" dur="1" fill="hold">
                                          <p:stCondLst>
                                            <p:cond delay="0"/>
                                          </p:stCondLst>
                                        </p:cTn>
                                        <p:tgtEl>
                                          <p:spTgt spid="16"/>
                                        </p:tgtEl>
                                        <p:attrNameLst>
                                          <p:attrName>style.visibility</p:attrName>
                                        </p:attrNameLst>
                                      </p:cBhvr>
                                      <p:to>
                                        <p:strVal val="visible"/>
                                      </p:to>
                                    </p:set>
                                    <p:anim calcmode="lin" valueType="num">
                                      <p:cBhvr additive="base">
                                        <p:cTn id="13" dur="1000" fill="hold"/>
                                        <p:tgtEl>
                                          <p:spTgt spid="16"/>
                                        </p:tgtEl>
                                        <p:attrNameLst>
                                          <p:attrName>ppt_x</p:attrName>
                                        </p:attrNameLst>
                                      </p:cBhvr>
                                      <p:tavLst>
                                        <p:tav tm="0">
                                          <p:val>
                                            <p:strVal val="0-#ppt_w/2"/>
                                          </p:val>
                                        </p:tav>
                                        <p:tav tm="100000">
                                          <p:val>
                                            <p:strVal val="#ppt_x"/>
                                          </p:val>
                                        </p:tav>
                                      </p:tavLst>
                                    </p:anim>
                                    <p:anim calcmode="lin" valueType="num">
                                      <p:cBhvr additive="base">
                                        <p:cTn id="14" dur="1000" fill="hold"/>
                                        <p:tgtEl>
                                          <p:spTgt spid="16"/>
                                        </p:tgtEl>
                                        <p:attrNameLst>
                                          <p:attrName>ppt_y</p:attrName>
                                        </p:attrNameLst>
                                      </p:cBhvr>
                                      <p:tavLst>
                                        <p:tav tm="0">
                                          <p:val>
                                            <p:strVal val="#ppt_y"/>
                                          </p:val>
                                        </p:tav>
                                        <p:tav tm="100000">
                                          <p:val>
                                            <p:strVal val="#ppt_y"/>
                                          </p:val>
                                        </p:tav>
                                      </p:tavLst>
                                    </p:anim>
                                  </p:childTnLst>
                                </p:cTn>
                              </p:par>
                            </p:childTnLst>
                          </p:cTn>
                        </p:par>
                        <p:par>
                          <p:cTn id="15" fill="hold">
                            <p:stCondLst>
                              <p:cond delay="4400"/>
                            </p:stCondLst>
                            <p:childTnLst>
                              <p:par>
                                <p:cTn id="16" presetID="6" presetClass="entr" presetSubtype="16" fill="hold" nodeType="afterEffect">
                                  <p:stCondLst>
                                    <p:cond delay="0"/>
                                  </p:stCondLst>
                                  <p:childTnLst>
                                    <p:set>
                                      <p:cBhvr>
                                        <p:cTn id="17" dur="1" fill="hold">
                                          <p:stCondLst>
                                            <p:cond delay="0"/>
                                          </p:stCondLst>
                                        </p:cTn>
                                        <p:tgtEl>
                                          <p:spTgt spid="2050"/>
                                        </p:tgtEl>
                                        <p:attrNameLst>
                                          <p:attrName>style.visibility</p:attrName>
                                        </p:attrNameLst>
                                      </p:cBhvr>
                                      <p:to>
                                        <p:strVal val="visible"/>
                                      </p:to>
                                    </p:set>
                                    <p:animEffect transition="in" filter="circle(in)">
                                      <p:cBhvr>
                                        <p:cTn id="18" dur="2000"/>
                                        <p:tgtEl>
                                          <p:spTgt spid="2050"/>
                                        </p:tgtEl>
                                      </p:cBhvr>
                                    </p:animEffect>
                                  </p:childTnLst>
                                </p:cTn>
                              </p:par>
                            </p:childTnLst>
                          </p:cTn>
                        </p:par>
                      </p:childTnLst>
                    </p:cTn>
                  </p:par>
                  <p:par>
                    <p:cTn id="19" fill="hold">
                      <p:stCondLst>
                        <p:cond delay="indefinite"/>
                      </p:stCondLst>
                      <p:childTnLst>
                        <p:par>
                          <p:cTn id="20" fill="hold">
                            <p:stCondLst>
                              <p:cond delay="0"/>
                            </p:stCondLst>
                            <p:childTnLst>
                              <p:par>
                                <p:cTn id="21" presetID="1" presetClass="exit" presetSubtype="0" fill="hold" nodeType="clickEffect">
                                  <p:stCondLst>
                                    <p:cond delay="0"/>
                                  </p:stCondLst>
                                  <p:childTnLst>
                                    <p:set>
                                      <p:cBhvr>
                                        <p:cTn id="22" dur="1" fill="hold">
                                          <p:stCondLst>
                                            <p:cond delay="0"/>
                                          </p:stCondLst>
                                        </p:cTn>
                                        <p:tgtEl>
                                          <p:spTgt spid="13"/>
                                        </p:tgtEl>
                                        <p:attrNameLst>
                                          <p:attrName>style.visibility</p:attrName>
                                        </p:attrNameLst>
                                      </p:cBhvr>
                                      <p:to>
                                        <p:strVal val="hidden"/>
                                      </p:to>
                                    </p:set>
                                  </p:childTnLst>
                                </p:cTn>
                              </p:par>
                              <p:par>
                                <p:cTn id="23" presetID="1" presetClass="exit" presetSubtype="0" fill="hold" grpId="1" nodeType="withEffect">
                                  <p:stCondLst>
                                    <p:cond delay="0"/>
                                  </p:stCondLst>
                                  <p:iterate type="wd">
                                    <p:tmAbs val="0"/>
                                  </p:iterate>
                                  <p:childTnLst>
                                    <p:set>
                                      <p:cBhvr>
                                        <p:cTn id="24" dur="1" fill="hold">
                                          <p:stCondLst>
                                            <p:cond delay="0"/>
                                          </p:stCondLst>
                                        </p:cTn>
                                        <p:tgtEl>
                                          <p:spTgt spid="16"/>
                                        </p:tgtEl>
                                        <p:attrNameLst>
                                          <p:attrName>style.visibility</p:attrName>
                                        </p:attrNameLst>
                                      </p:cBhvr>
                                      <p:to>
                                        <p:strVal val="hidden"/>
                                      </p:to>
                                    </p:set>
                                  </p:childTnLst>
                                </p:cTn>
                              </p:par>
                              <p:par>
                                <p:cTn id="25" presetID="22" presetClass="exit" presetSubtype="4" fill="hold" nodeType="withEffect">
                                  <p:stCondLst>
                                    <p:cond delay="0"/>
                                  </p:stCondLst>
                                  <p:childTnLst>
                                    <p:animEffect transition="out" filter="wipe(down)">
                                      <p:cBhvr>
                                        <p:cTn id="26" dur="500"/>
                                        <p:tgtEl>
                                          <p:spTgt spid="2050"/>
                                        </p:tgtEl>
                                      </p:cBhvr>
                                    </p:animEffect>
                                    <p:set>
                                      <p:cBhvr>
                                        <p:cTn id="27" dur="1" fill="hold">
                                          <p:stCondLst>
                                            <p:cond delay="499"/>
                                          </p:stCondLst>
                                        </p:cTn>
                                        <p:tgtEl>
                                          <p:spTgt spid="2050"/>
                                        </p:tgtEl>
                                        <p:attrNameLst>
                                          <p:attrName>style.visibility</p:attrName>
                                        </p:attrNameLst>
                                      </p:cBhvr>
                                      <p:to>
                                        <p:strVal val="hidden"/>
                                      </p:to>
                                    </p:set>
                                  </p:childTnLst>
                                </p:cTn>
                              </p:par>
                              <p:par>
                                <p:cTn id="28" presetID="1" presetClass="entr" presetSubtype="0" fill="hold" nodeType="withEffect">
                                  <p:stCondLst>
                                    <p:cond delay="0"/>
                                  </p:stCondLst>
                                  <p:childTnLst>
                                    <p:set>
                                      <p:cBhvr>
                                        <p:cTn id="29" dur="1" fill="hold">
                                          <p:stCondLst>
                                            <p:cond delay="0"/>
                                          </p:stCondLst>
                                        </p:cTn>
                                        <p:tgtEl>
                                          <p:spTgt spid="3"/>
                                        </p:tgtEl>
                                        <p:attrNameLst>
                                          <p:attrName>style.visibility</p:attrName>
                                        </p:attrNameLst>
                                      </p:cBhvr>
                                      <p:to>
                                        <p:strVal val="visible"/>
                                      </p:to>
                                    </p:set>
                                  </p:childTnLst>
                                </p:cTn>
                              </p:par>
                            </p:childTnLst>
                          </p:cTn>
                        </p:par>
                        <p:par>
                          <p:cTn id="30" fill="hold">
                            <p:stCondLst>
                              <p:cond delay="500"/>
                            </p:stCondLst>
                            <p:childTnLst>
                              <p:par>
                                <p:cTn id="31" presetID="6" presetClass="emph" presetSubtype="0" fill="hold" nodeType="afterEffect">
                                  <p:stCondLst>
                                    <p:cond delay="0"/>
                                  </p:stCondLst>
                                  <p:childTnLst>
                                    <p:animScale>
                                      <p:cBhvr>
                                        <p:cTn id="32" dur="1000" fill="hold"/>
                                        <p:tgtEl>
                                          <p:spTgt spid="3"/>
                                        </p:tgtEl>
                                      </p:cBhvr>
                                      <p:by x="125000" y="125000"/>
                                    </p:animScale>
                                  </p:childTnLst>
                                </p:cTn>
                              </p:par>
                            </p:childTnLst>
                          </p:cTn>
                        </p:par>
                        <p:par>
                          <p:cTn id="33" fill="hold">
                            <p:stCondLst>
                              <p:cond delay="1500"/>
                            </p:stCondLst>
                            <p:childTnLst>
                              <p:par>
                                <p:cTn id="34" presetID="2" presetClass="entr" presetSubtype="8" fill="hold" grpId="0" nodeType="afterEffect">
                                  <p:stCondLst>
                                    <p:cond delay="300"/>
                                  </p:stCondLst>
                                  <p:iterate type="wd">
                                    <p:tmPct val="10000"/>
                                  </p:iterate>
                                  <p:childTnLst>
                                    <p:set>
                                      <p:cBhvr>
                                        <p:cTn id="35" dur="1" fill="hold">
                                          <p:stCondLst>
                                            <p:cond delay="0"/>
                                          </p:stCondLst>
                                        </p:cTn>
                                        <p:tgtEl>
                                          <p:spTgt spid="11"/>
                                        </p:tgtEl>
                                        <p:attrNameLst>
                                          <p:attrName>style.visibility</p:attrName>
                                        </p:attrNameLst>
                                      </p:cBhvr>
                                      <p:to>
                                        <p:strVal val="visible"/>
                                      </p:to>
                                    </p:set>
                                    <p:anim calcmode="lin" valueType="num">
                                      <p:cBhvr additive="base">
                                        <p:cTn id="36" dur="1000" fill="hold"/>
                                        <p:tgtEl>
                                          <p:spTgt spid="11"/>
                                        </p:tgtEl>
                                        <p:attrNameLst>
                                          <p:attrName>ppt_x</p:attrName>
                                        </p:attrNameLst>
                                      </p:cBhvr>
                                      <p:tavLst>
                                        <p:tav tm="0">
                                          <p:val>
                                            <p:strVal val="0-#ppt_w/2"/>
                                          </p:val>
                                        </p:tav>
                                        <p:tav tm="100000">
                                          <p:val>
                                            <p:strVal val="#ppt_x"/>
                                          </p:val>
                                        </p:tav>
                                      </p:tavLst>
                                    </p:anim>
                                    <p:anim calcmode="lin" valueType="num">
                                      <p:cBhvr additive="base">
                                        <p:cTn id="37" dur="1000" fill="hold"/>
                                        <p:tgtEl>
                                          <p:spTgt spid="11"/>
                                        </p:tgtEl>
                                        <p:attrNameLst>
                                          <p:attrName>ppt_y</p:attrName>
                                        </p:attrNameLst>
                                      </p:cBhvr>
                                      <p:tavLst>
                                        <p:tav tm="0">
                                          <p:val>
                                            <p:strVal val="#ppt_y"/>
                                          </p:val>
                                        </p:tav>
                                        <p:tav tm="100000">
                                          <p:val>
                                            <p:strVal val="#ppt_y"/>
                                          </p:val>
                                        </p:tav>
                                      </p:tavLst>
                                    </p:anim>
                                  </p:childTnLst>
                                </p:cTn>
                              </p:par>
                            </p:childTnLst>
                          </p:cTn>
                        </p:par>
                        <p:par>
                          <p:cTn id="38" fill="hold">
                            <p:stCondLst>
                              <p:cond delay="5400"/>
                            </p:stCondLst>
                            <p:childTnLst>
                              <p:par>
                                <p:cTn id="39" presetID="53" presetClass="entr" presetSubtype="16" fill="hold" nodeType="afterEffect">
                                  <p:stCondLst>
                                    <p:cond delay="0"/>
                                  </p:stCondLst>
                                  <p:childTnLst>
                                    <p:set>
                                      <p:cBhvr>
                                        <p:cTn id="40" dur="1" fill="hold">
                                          <p:stCondLst>
                                            <p:cond delay="0"/>
                                          </p:stCondLst>
                                        </p:cTn>
                                        <p:tgtEl>
                                          <p:spTgt spid="2052"/>
                                        </p:tgtEl>
                                        <p:attrNameLst>
                                          <p:attrName>style.visibility</p:attrName>
                                        </p:attrNameLst>
                                      </p:cBhvr>
                                      <p:to>
                                        <p:strVal val="visible"/>
                                      </p:to>
                                    </p:set>
                                    <p:anim calcmode="lin" valueType="num">
                                      <p:cBhvr>
                                        <p:cTn id="41" dur="500" fill="hold"/>
                                        <p:tgtEl>
                                          <p:spTgt spid="2052"/>
                                        </p:tgtEl>
                                        <p:attrNameLst>
                                          <p:attrName>ppt_w</p:attrName>
                                        </p:attrNameLst>
                                      </p:cBhvr>
                                      <p:tavLst>
                                        <p:tav tm="0">
                                          <p:val>
                                            <p:fltVal val="0"/>
                                          </p:val>
                                        </p:tav>
                                        <p:tav tm="100000">
                                          <p:val>
                                            <p:strVal val="#ppt_w"/>
                                          </p:val>
                                        </p:tav>
                                      </p:tavLst>
                                    </p:anim>
                                    <p:anim calcmode="lin" valueType="num">
                                      <p:cBhvr>
                                        <p:cTn id="42" dur="500" fill="hold"/>
                                        <p:tgtEl>
                                          <p:spTgt spid="2052"/>
                                        </p:tgtEl>
                                        <p:attrNameLst>
                                          <p:attrName>ppt_h</p:attrName>
                                        </p:attrNameLst>
                                      </p:cBhvr>
                                      <p:tavLst>
                                        <p:tav tm="0">
                                          <p:val>
                                            <p:fltVal val="0"/>
                                          </p:val>
                                        </p:tav>
                                        <p:tav tm="100000">
                                          <p:val>
                                            <p:strVal val="#ppt_h"/>
                                          </p:val>
                                        </p:tav>
                                      </p:tavLst>
                                    </p:anim>
                                    <p:animEffect transition="in" filter="fade">
                                      <p:cBhvr>
                                        <p:cTn id="43" dur="500"/>
                                        <p:tgtEl>
                                          <p:spTgt spid="2052"/>
                                        </p:tgtEl>
                                      </p:cBhvr>
                                    </p:animEffect>
                                  </p:childTnLst>
                                </p:cTn>
                              </p:par>
                            </p:childTnLst>
                          </p:cTn>
                        </p:par>
                        <p:par>
                          <p:cTn id="44" fill="hold">
                            <p:stCondLst>
                              <p:cond delay="5900"/>
                            </p:stCondLst>
                            <p:childTnLst>
                              <p:par>
                                <p:cTn id="45" presetID="1" presetClass="mediacall" presetSubtype="0" fill="hold" nodeType="afterEffect">
                                  <p:stCondLst>
                                    <p:cond delay="0"/>
                                  </p:stCondLst>
                                  <p:childTnLst>
                                    <p:cmd type="call" cmd="playFrom(0.0)">
                                      <p:cBhvr>
                                        <p:cTn id="46" dur="123411" fill="hold"/>
                                        <p:tgtEl>
                                          <p:spTgt spid="2"/>
                                        </p:tgtEl>
                                      </p:cBhvr>
                                    </p:cmd>
                                  </p:childTnLst>
                                </p:cTn>
                              </p:par>
                            </p:childTnLst>
                          </p:cTn>
                        </p:par>
                      </p:childTnLst>
                    </p:cTn>
                  </p:par>
                </p:childTnLst>
              </p:cTn>
              <p:prevCondLst>
                <p:cond evt="onPrev" delay="0">
                  <p:tgtEl>
                    <p:sldTgt/>
                  </p:tgtEl>
                </p:cond>
              </p:prevCondLst>
              <p:nextCondLst>
                <p:cond evt="onNext" delay="0">
                  <p:tgtEl>
                    <p:sldTgt/>
                  </p:tgtEl>
                </p:cond>
              </p:nextCondLst>
            </p:seq>
            <p:audio>
              <p:cMediaNode vol="80000">
                <p:cTn id="47" fill="hold" display="0">
                  <p:stCondLst>
                    <p:cond delay="indefinite"/>
                  </p:stCondLst>
                  <p:endCondLst>
                    <p:cond evt="onStopAudio" delay="0">
                      <p:tgtEl>
                        <p:sldTgt/>
                      </p:tgtEl>
                    </p:cond>
                  </p:endCondLst>
                </p:cTn>
                <p:tgtEl>
                  <p:spTgt spid="2"/>
                </p:tgtEl>
              </p:cMediaNode>
            </p:audio>
          </p:childTnLst>
        </p:cTn>
      </p:par>
    </p:tnLst>
    <p:bldLst>
      <p:bldP spid="11" grpId="0"/>
      <p:bldP spid="16" grpId="0"/>
      <p:bldP spid="16" grpId="1"/>
    </p:bld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1">
            <a:extLst>
              <a:ext uri="{FF2B5EF4-FFF2-40B4-BE49-F238E27FC236}">
                <a16:creationId xmlns:a16="http://schemas.microsoft.com/office/drawing/2014/main" id="{446C423F-EBAD-FEE3-D72F-94F481464F27}"/>
              </a:ext>
            </a:extLst>
          </p:cNvPr>
          <p:cNvSpPr txBox="1">
            <a:spLocks/>
          </p:cNvSpPr>
          <p:nvPr/>
        </p:nvSpPr>
        <p:spPr>
          <a:xfrm>
            <a:off x="1974237" y="930008"/>
            <a:ext cx="9526887" cy="1772004"/>
          </a:xfrm>
          <a:prstGeom prst="rect">
            <a:avLst/>
          </a:prstGeom>
        </p:spPr>
        <p:txBody>
          <a:bodyPr vert="horz" lIns="91440" tIns="45720" rIns="91440" bIns="45720" rtlCol="0" anchor="t">
            <a:normAutofit/>
          </a:bodyPr>
          <a:lstStyle>
            <a:lvl1pPr algn="l" defTabSz="457200" rtl="0" eaLnBrk="1" latinLnBrk="0" hangingPunct="1">
              <a:spcBef>
                <a:spcPct val="0"/>
              </a:spcBef>
              <a:buNone/>
              <a:defRPr sz="3600" kern="1200">
                <a:solidFill>
                  <a:schemeClr val="tx1">
                    <a:lumMod val="85000"/>
                    <a:lumOff val="15000"/>
                  </a:schemeClr>
                </a:solidFill>
                <a:latin typeface="+mj-lt"/>
                <a:ea typeface="+mj-ea"/>
                <a:cs typeface="+mj-cs"/>
              </a:defRPr>
            </a:lvl1pPr>
            <a:lvl2pPr eaLnBrk="1" hangingPunct="1">
              <a:defRPr>
                <a:solidFill>
                  <a:schemeClr val="tx2"/>
                </a:solidFill>
              </a:defRPr>
            </a:lvl2pPr>
            <a:lvl3pPr eaLnBrk="1" hangingPunct="1">
              <a:defRPr>
                <a:solidFill>
                  <a:schemeClr val="tx2"/>
                </a:solidFill>
              </a:defRPr>
            </a:lvl3pPr>
            <a:lvl4pPr eaLnBrk="1" hangingPunct="1">
              <a:defRPr>
                <a:solidFill>
                  <a:schemeClr val="tx2"/>
                </a:solidFill>
              </a:defRPr>
            </a:lvl4pPr>
            <a:lvl5pPr eaLnBrk="1" hangingPunct="1">
              <a:defRPr>
                <a:solidFill>
                  <a:schemeClr val="tx2"/>
                </a:solidFill>
              </a:defRPr>
            </a:lvl5pPr>
            <a:lvl6pPr eaLnBrk="1" hangingPunct="1">
              <a:defRPr>
                <a:solidFill>
                  <a:schemeClr val="tx2"/>
                </a:solidFill>
              </a:defRPr>
            </a:lvl6pPr>
            <a:lvl7pPr eaLnBrk="1" hangingPunct="1">
              <a:defRPr>
                <a:solidFill>
                  <a:schemeClr val="tx2"/>
                </a:solidFill>
              </a:defRPr>
            </a:lvl7pPr>
            <a:lvl8pPr eaLnBrk="1" hangingPunct="1">
              <a:defRPr>
                <a:solidFill>
                  <a:schemeClr val="tx2"/>
                </a:solidFill>
              </a:defRPr>
            </a:lvl8pPr>
            <a:lvl9pPr eaLnBrk="1" hangingPunct="1">
              <a:defRPr>
                <a:solidFill>
                  <a:schemeClr val="tx2"/>
                </a:solidFill>
              </a:defRPr>
            </a:lvl9pPr>
          </a:lstStyle>
          <a:p>
            <a:r>
              <a:rPr lang="en-CA" sz="2800" dirty="0"/>
              <a:t>A material’s natural ability to absorb, store and release heat. Materials can be used with intention to act as natural temperature and humidity reducers.</a:t>
            </a:r>
          </a:p>
        </p:txBody>
      </p:sp>
      <p:grpSp>
        <p:nvGrpSpPr>
          <p:cNvPr id="8" name="Group 7">
            <a:extLst>
              <a:ext uri="{FF2B5EF4-FFF2-40B4-BE49-F238E27FC236}">
                <a16:creationId xmlns:a16="http://schemas.microsoft.com/office/drawing/2014/main" id="{9F8B5007-A8EB-FFA0-C40B-A4FE3547870F}"/>
              </a:ext>
            </a:extLst>
          </p:cNvPr>
          <p:cNvGrpSpPr/>
          <p:nvPr/>
        </p:nvGrpSpPr>
        <p:grpSpPr>
          <a:xfrm>
            <a:off x="4208238" y="401216"/>
            <a:ext cx="3775523" cy="430022"/>
            <a:chOff x="5109724" y="1464730"/>
            <a:chExt cx="3661002" cy="200211"/>
          </a:xfrm>
        </p:grpSpPr>
        <p:sp>
          <p:nvSpPr>
            <p:cNvPr id="12" name="Rectangle: Rounded Corners 11">
              <a:extLst>
                <a:ext uri="{FF2B5EF4-FFF2-40B4-BE49-F238E27FC236}">
                  <a16:creationId xmlns:a16="http://schemas.microsoft.com/office/drawing/2014/main" id="{AB6A230D-1DD7-C556-D0F9-22538A880208}"/>
                </a:ext>
              </a:extLst>
            </p:cNvPr>
            <p:cNvSpPr/>
            <p:nvPr/>
          </p:nvSpPr>
          <p:spPr>
            <a:xfrm>
              <a:off x="5109724" y="1464730"/>
              <a:ext cx="3661002" cy="200211"/>
            </a:xfrm>
            <a:prstGeom prst="roundRect">
              <a:avLst/>
            </a:prstGeom>
          </p:spPr>
          <p:style>
            <a:lnRef idx="2">
              <a:schemeClr val="dk2">
                <a:hueOff val="0"/>
                <a:satOff val="0"/>
                <a:lumOff val="0"/>
                <a:alphaOff val="0"/>
              </a:schemeClr>
            </a:lnRef>
            <a:fillRef idx="1">
              <a:schemeClr val="lt2">
                <a:alpha val="90000"/>
                <a:hueOff val="0"/>
                <a:satOff val="0"/>
                <a:lumOff val="0"/>
                <a:alphaOff val="0"/>
              </a:schemeClr>
            </a:fillRef>
            <a:effectRef idx="0">
              <a:schemeClr val="lt2">
                <a:alpha val="90000"/>
                <a:hueOff val="0"/>
                <a:satOff val="0"/>
                <a:lumOff val="0"/>
                <a:alphaOff val="0"/>
              </a:schemeClr>
            </a:effectRef>
            <a:fontRef idx="minor">
              <a:schemeClr val="dk1">
                <a:hueOff val="0"/>
                <a:satOff val="0"/>
                <a:lumOff val="0"/>
                <a:alphaOff val="0"/>
              </a:schemeClr>
            </a:fontRef>
          </p:style>
          <p:txBody>
            <a:bodyPr/>
            <a:lstStyle/>
            <a:p>
              <a:endParaRPr lang="en-CA"/>
            </a:p>
          </p:txBody>
        </p:sp>
        <p:sp>
          <p:nvSpPr>
            <p:cNvPr id="13" name="Rectangle: Rounded Corners 4">
              <a:extLst>
                <a:ext uri="{FF2B5EF4-FFF2-40B4-BE49-F238E27FC236}">
                  <a16:creationId xmlns:a16="http://schemas.microsoft.com/office/drawing/2014/main" id="{EE28BBCD-07C5-17CF-F274-24AE1B195F97}"/>
                </a:ext>
              </a:extLst>
            </p:cNvPr>
            <p:cNvSpPr txBox="1"/>
            <p:nvPr/>
          </p:nvSpPr>
          <p:spPr>
            <a:xfrm>
              <a:off x="5119497" y="1474503"/>
              <a:ext cx="3641456" cy="180665"/>
            </a:xfrm>
            <a:prstGeom prst="rect">
              <a:avLst/>
            </a:prstGeom>
          </p:spPr>
          <p:style>
            <a:lnRef idx="0">
              <a:scrgbClr r="0" g="0" b="0"/>
            </a:lnRef>
            <a:fillRef idx="0">
              <a:scrgbClr r="0" g="0" b="0"/>
            </a:fillRef>
            <a:effectRef idx="0">
              <a:scrgbClr r="0" g="0" b="0"/>
            </a:effectRef>
            <a:fontRef idx="minor">
              <a:schemeClr val="dk1">
                <a:hueOff val="0"/>
                <a:satOff val="0"/>
                <a:lumOff val="0"/>
                <a:alphaOff val="0"/>
              </a:schemeClr>
            </a:fontRef>
          </p:style>
          <p:txBody>
            <a:bodyPr spcFirstLastPara="0" vert="horz" wrap="square" lIns="68580" tIns="68580" rIns="68580" bIns="68580" numCol="1" spcCol="1270" anchor="ctr" anchorCtr="0">
              <a:noAutofit/>
            </a:bodyPr>
            <a:lstStyle/>
            <a:p>
              <a:pPr marL="0" lvl="0" indent="0" algn="ctr" defTabSz="800100">
                <a:lnSpc>
                  <a:spcPct val="90000"/>
                </a:lnSpc>
                <a:spcBef>
                  <a:spcPct val="0"/>
                </a:spcBef>
                <a:spcAft>
                  <a:spcPct val="35000"/>
                </a:spcAft>
                <a:buNone/>
              </a:pPr>
              <a:r>
                <a:rPr lang="en-CA" sz="1800" b="1" i="0" kern="1200" spc="0" baseline="0"/>
                <a:t>Thermal Mass</a:t>
              </a:r>
            </a:p>
          </p:txBody>
        </p:sp>
      </p:grpSp>
      <p:grpSp>
        <p:nvGrpSpPr>
          <p:cNvPr id="16" name="Group 15">
            <a:extLst>
              <a:ext uri="{FF2B5EF4-FFF2-40B4-BE49-F238E27FC236}">
                <a16:creationId xmlns:a16="http://schemas.microsoft.com/office/drawing/2014/main" id="{E0A73D78-473B-7D3E-464E-B94BFF4EC38C}"/>
              </a:ext>
            </a:extLst>
          </p:cNvPr>
          <p:cNvGrpSpPr/>
          <p:nvPr/>
        </p:nvGrpSpPr>
        <p:grpSpPr>
          <a:xfrm>
            <a:off x="4200543" y="3941830"/>
            <a:ext cx="3790911" cy="374707"/>
            <a:chOff x="5109724" y="3041392"/>
            <a:chExt cx="3661002" cy="200211"/>
          </a:xfrm>
        </p:grpSpPr>
        <p:sp>
          <p:nvSpPr>
            <p:cNvPr id="17" name="Rectangle: Rounded Corners 16">
              <a:extLst>
                <a:ext uri="{FF2B5EF4-FFF2-40B4-BE49-F238E27FC236}">
                  <a16:creationId xmlns:a16="http://schemas.microsoft.com/office/drawing/2014/main" id="{F8390D83-F263-CB80-6766-1B02D69D5509}"/>
                </a:ext>
              </a:extLst>
            </p:cNvPr>
            <p:cNvSpPr/>
            <p:nvPr/>
          </p:nvSpPr>
          <p:spPr>
            <a:xfrm>
              <a:off x="5109724" y="3041392"/>
              <a:ext cx="3661002" cy="200211"/>
            </a:xfrm>
            <a:prstGeom prst="roundRect">
              <a:avLst/>
            </a:prstGeom>
          </p:spPr>
          <p:style>
            <a:lnRef idx="2">
              <a:schemeClr val="dk2">
                <a:hueOff val="0"/>
                <a:satOff val="0"/>
                <a:lumOff val="0"/>
                <a:alphaOff val="0"/>
              </a:schemeClr>
            </a:lnRef>
            <a:fillRef idx="1">
              <a:schemeClr val="lt2">
                <a:alpha val="90000"/>
                <a:hueOff val="0"/>
                <a:satOff val="0"/>
                <a:lumOff val="0"/>
                <a:alphaOff val="0"/>
              </a:schemeClr>
            </a:fillRef>
            <a:effectRef idx="0">
              <a:schemeClr val="lt2">
                <a:alpha val="90000"/>
                <a:hueOff val="0"/>
                <a:satOff val="0"/>
                <a:lumOff val="0"/>
                <a:alphaOff val="0"/>
              </a:schemeClr>
            </a:effectRef>
            <a:fontRef idx="minor">
              <a:schemeClr val="dk1">
                <a:hueOff val="0"/>
                <a:satOff val="0"/>
                <a:lumOff val="0"/>
                <a:alphaOff val="0"/>
              </a:schemeClr>
            </a:fontRef>
          </p:style>
          <p:txBody>
            <a:bodyPr/>
            <a:lstStyle/>
            <a:p>
              <a:endParaRPr lang="en-CA"/>
            </a:p>
          </p:txBody>
        </p:sp>
        <p:sp>
          <p:nvSpPr>
            <p:cNvPr id="18" name="Rectangle: Rounded Corners 6">
              <a:extLst>
                <a:ext uri="{FF2B5EF4-FFF2-40B4-BE49-F238E27FC236}">
                  <a16:creationId xmlns:a16="http://schemas.microsoft.com/office/drawing/2014/main" id="{B4BAA1BE-E9BC-516B-D0FF-3C7DD02A2DE9}"/>
                </a:ext>
              </a:extLst>
            </p:cNvPr>
            <p:cNvSpPr txBox="1"/>
            <p:nvPr/>
          </p:nvSpPr>
          <p:spPr>
            <a:xfrm>
              <a:off x="5119497" y="3051165"/>
              <a:ext cx="3641456" cy="180665"/>
            </a:xfrm>
            <a:prstGeom prst="rect">
              <a:avLst/>
            </a:prstGeom>
          </p:spPr>
          <p:style>
            <a:lnRef idx="0">
              <a:scrgbClr r="0" g="0" b="0"/>
            </a:lnRef>
            <a:fillRef idx="0">
              <a:scrgbClr r="0" g="0" b="0"/>
            </a:fillRef>
            <a:effectRef idx="0">
              <a:scrgbClr r="0" g="0" b="0"/>
            </a:effectRef>
            <a:fontRef idx="minor">
              <a:schemeClr val="dk1">
                <a:hueOff val="0"/>
                <a:satOff val="0"/>
                <a:lumOff val="0"/>
                <a:alphaOff val="0"/>
              </a:schemeClr>
            </a:fontRef>
          </p:style>
          <p:txBody>
            <a:bodyPr spcFirstLastPara="0" vert="horz" wrap="square" lIns="68580" tIns="68580" rIns="68580" bIns="68580" numCol="1" spcCol="1270" anchor="ctr" anchorCtr="0">
              <a:noAutofit/>
            </a:bodyPr>
            <a:lstStyle/>
            <a:p>
              <a:pPr marL="0" lvl="0" indent="0" algn="ctr" defTabSz="800100">
                <a:lnSpc>
                  <a:spcPct val="90000"/>
                </a:lnSpc>
                <a:spcBef>
                  <a:spcPct val="0"/>
                </a:spcBef>
                <a:spcAft>
                  <a:spcPct val="35000"/>
                </a:spcAft>
                <a:buNone/>
              </a:pPr>
              <a:r>
                <a:rPr lang="en-CA" sz="1800" b="1" i="0" kern="1200" spc="0" baseline="0" dirty="0"/>
                <a:t>Green Roof</a:t>
              </a:r>
            </a:p>
          </p:txBody>
        </p:sp>
      </p:grpSp>
      <p:sp>
        <p:nvSpPr>
          <p:cNvPr id="19" name="Title 1">
            <a:extLst>
              <a:ext uri="{FF2B5EF4-FFF2-40B4-BE49-F238E27FC236}">
                <a16:creationId xmlns:a16="http://schemas.microsoft.com/office/drawing/2014/main" id="{6CFFA400-A7B0-7D78-5D51-004289D0840E}"/>
              </a:ext>
            </a:extLst>
          </p:cNvPr>
          <p:cNvSpPr txBox="1">
            <a:spLocks/>
          </p:cNvSpPr>
          <p:nvPr/>
        </p:nvSpPr>
        <p:spPr>
          <a:xfrm>
            <a:off x="1974237" y="4433822"/>
            <a:ext cx="9526887" cy="2601944"/>
          </a:xfrm>
          <a:prstGeom prst="rect">
            <a:avLst/>
          </a:prstGeom>
        </p:spPr>
        <p:txBody>
          <a:bodyPr vert="horz" lIns="91440" tIns="45720" rIns="91440" bIns="45720" rtlCol="0" anchor="t">
            <a:normAutofit/>
          </a:bodyPr>
          <a:lstStyle>
            <a:lvl1pPr algn="l" defTabSz="457200" rtl="0" eaLnBrk="1" latinLnBrk="0" hangingPunct="1">
              <a:spcBef>
                <a:spcPct val="0"/>
              </a:spcBef>
              <a:buNone/>
              <a:defRPr sz="3600" kern="1200">
                <a:solidFill>
                  <a:schemeClr val="tx1">
                    <a:lumMod val="85000"/>
                    <a:lumOff val="15000"/>
                  </a:schemeClr>
                </a:solidFill>
                <a:latin typeface="+mj-lt"/>
                <a:ea typeface="+mj-ea"/>
                <a:cs typeface="+mj-cs"/>
              </a:defRPr>
            </a:lvl1pPr>
            <a:lvl2pPr eaLnBrk="1" hangingPunct="1">
              <a:defRPr>
                <a:solidFill>
                  <a:schemeClr val="tx2"/>
                </a:solidFill>
              </a:defRPr>
            </a:lvl2pPr>
            <a:lvl3pPr eaLnBrk="1" hangingPunct="1">
              <a:defRPr>
                <a:solidFill>
                  <a:schemeClr val="tx2"/>
                </a:solidFill>
              </a:defRPr>
            </a:lvl3pPr>
            <a:lvl4pPr eaLnBrk="1" hangingPunct="1">
              <a:defRPr>
                <a:solidFill>
                  <a:schemeClr val="tx2"/>
                </a:solidFill>
              </a:defRPr>
            </a:lvl4pPr>
            <a:lvl5pPr eaLnBrk="1" hangingPunct="1">
              <a:defRPr>
                <a:solidFill>
                  <a:schemeClr val="tx2"/>
                </a:solidFill>
              </a:defRPr>
            </a:lvl5pPr>
            <a:lvl6pPr eaLnBrk="1" hangingPunct="1">
              <a:defRPr>
                <a:solidFill>
                  <a:schemeClr val="tx2"/>
                </a:solidFill>
              </a:defRPr>
            </a:lvl6pPr>
            <a:lvl7pPr eaLnBrk="1" hangingPunct="1">
              <a:defRPr>
                <a:solidFill>
                  <a:schemeClr val="tx2"/>
                </a:solidFill>
              </a:defRPr>
            </a:lvl7pPr>
            <a:lvl8pPr eaLnBrk="1" hangingPunct="1">
              <a:defRPr>
                <a:solidFill>
                  <a:schemeClr val="tx2"/>
                </a:solidFill>
              </a:defRPr>
            </a:lvl8pPr>
            <a:lvl9pPr eaLnBrk="1" hangingPunct="1">
              <a:defRPr>
                <a:solidFill>
                  <a:schemeClr val="tx2"/>
                </a:solidFill>
              </a:defRPr>
            </a:lvl9pPr>
          </a:lstStyle>
          <a:p>
            <a:r>
              <a:rPr lang="en-CA" sz="2800" dirty="0"/>
              <a:t>A roof system consisting of a waterproofing membrane, drainage layers, a root barrier, a growing medium, vegetation, and an automatic irrigation system. The result is a cooling effect on the building, in addition to other positive effects.</a:t>
            </a:r>
          </a:p>
        </p:txBody>
      </p:sp>
      <p:pic>
        <p:nvPicPr>
          <p:cNvPr id="21" name="Picture 20">
            <a:extLst>
              <a:ext uri="{FF2B5EF4-FFF2-40B4-BE49-F238E27FC236}">
                <a16:creationId xmlns:a16="http://schemas.microsoft.com/office/drawing/2014/main" id="{A39D1C30-7D0F-EB9E-5092-469A9679B640}"/>
              </a:ext>
            </a:extLst>
          </p:cNvPr>
          <p:cNvPicPr>
            <a:picLocks noChangeAspect="1"/>
          </p:cNvPicPr>
          <p:nvPr/>
        </p:nvPicPr>
        <p:blipFill>
          <a:blip r:embed="rId4"/>
          <a:stretch>
            <a:fillRect/>
          </a:stretch>
        </p:blipFill>
        <p:spPr>
          <a:xfrm>
            <a:off x="3440438" y="312568"/>
            <a:ext cx="5612758" cy="3294861"/>
          </a:xfrm>
          <a:prstGeom prst="rect">
            <a:avLst/>
          </a:prstGeom>
        </p:spPr>
      </p:pic>
      <p:pic>
        <p:nvPicPr>
          <p:cNvPr id="3074" name="Picture 2" descr="Thermal Mass Use for Heating and Cooling [Updated 2022]">
            <a:extLst>
              <a:ext uri="{FF2B5EF4-FFF2-40B4-BE49-F238E27FC236}">
                <a16:creationId xmlns:a16="http://schemas.microsoft.com/office/drawing/2014/main" id="{842FC4AE-5832-3004-C233-96782BC3FB88}"/>
              </a:ext>
            </a:extLst>
          </p:cNvPr>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2248436" y="2418789"/>
            <a:ext cx="7695124" cy="4334035"/>
          </a:xfrm>
          <a:prstGeom prst="rect">
            <a:avLst/>
          </a:prstGeom>
          <a:noFill/>
          <a:extLst>
            <a:ext uri="{909E8E84-426E-40DD-AFC4-6F175D3DCCD1}">
              <a14:hiddenFill xmlns:a14="http://schemas.microsoft.com/office/drawing/2010/main">
                <a:solidFill>
                  <a:srgbClr val="FFFFFF"/>
                </a:solidFill>
              </a14:hiddenFill>
            </a:ext>
          </a:extLst>
        </p:spPr>
      </p:pic>
      <p:pic>
        <p:nvPicPr>
          <p:cNvPr id="2" name="Recorded Sound">
            <a:hlinkClick r:id="" action="ppaction://media"/>
            <a:extLst>
              <a:ext uri="{FF2B5EF4-FFF2-40B4-BE49-F238E27FC236}">
                <a16:creationId xmlns:a16="http://schemas.microsoft.com/office/drawing/2014/main" id="{DC57109A-7193-46D9-74E3-5DA4BC3D1F45}"/>
              </a:ext>
            </a:extLst>
          </p:cNvPr>
          <p:cNvPicPr>
            <a:picLocks noChangeAspect="1"/>
          </p:cNvPicPr>
          <p:nvPr>
            <a:audioFile r:link="rId2"/>
            <p:extLst>
              <p:ext uri="{DAA4B4D4-6D71-4841-9C94-3DE7FCFB9230}">
                <p14:media xmlns:p14="http://schemas.microsoft.com/office/powerpoint/2010/main" r:embed="rId1"/>
              </p:ext>
            </p:extLst>
          </p:nvPr>
        </p:nvPicPr>
        <p:blipFill>
          <a:blip r:embed="rId6"/>
          <a:stretch>
            <a:fillRect/>
          </a:stretch>
        </p:blipFill>
        <p:spPr>
          <a:xfrm>
            <a:off x="11257442" y="273130"/>
            <a:ext cx="487363" cy="487363"/>
          </a:xfrm>
          <a:prstGeom prst="rect">
            <a:avLst/>
          </a:prstGeom>
        </p:spPr>
      </p:pic>
    </p:spTree>
    <p:extLst>
      <p:ext uri="{BB962C8B-B14F-4D97-AF65-F5344CB8AC3E}">
        <p14:creationId xmlns:p14="http://schemas.microsoft.com/office/powerpoint/2010/main" val="3365965833"/>
      </p:ext>
    </p:extLst>
  </p:cSld>
  <p:clrMapOvr>
    <a:masterClrMapping/>
  </p:clrMapOvr>
  <mc:AlternateContent xmlns:mc="http://schemas.openxmlformats.org/markup-compatibility/2006">
    <mc:Choice xmlns:p15="http://schemas.microsoft.com/office/powerpoint/2012/main" Requires="p15">
      <p:transition xmlns:p14="http://schemas.microsoft.com/office/powerpoint/2010/main" spd="slow" p14:dur="3250" advTm="129303">
        <p15:prstTrans prst="origami"/>
      </p:transition>
    </mc:Choice>
    <mc:Fallback>
      <p:transition spd="slow" advTm="129303">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entr" presetSubtype="0" fill="hold" nodeType="afterEffect">
                                  <p:stCondLst>
                                    <p:cond delay="300"/>
                                  </p:stCondLst>
                                  <p:childTnLst>
                                    <p:set>
                                      <p:cBhvr>
                                        <p:cTn id="6" dur="1" fill="hold">
                                          <p:stCondLst>
                                            <p:cond delay="0"/>
                                          </p:stCondLst>
                                        </p:cTn>
                                        <p:tgtEl>
                                          <p:spTgt spid="8"/>
                                        </p:tgtEl>
                                        <p:attrNameLst>
                                          <p:attrName>style.visibility</p:attrName>
                                        </p:attrNameLst>
                                      </p:cBhvr>
                                      <p:to>
                                        <p:strVal val="visible"/>
                                      </p:to>
                                    </p:set>
                                  </p:childTnLst>
                                </p:cTn>
                              </p:par>
                            </p:childTnLst>
                          </p:cTn>
                        </p:par>
                        <p:par>
                          <p:cTn id="7" fill="hold">
                            <p:stCondLst>
                              <p:cond delay="300"/>
                            </p:stCondLst>
                            <p:childTnLst>
                              <p:par>
                                <p:cTn id="8" presetID="6" presetClass="emph" presetSubtype="0" fill="hold" nodeType="afterEffect">
                                  <p:stCondLst>
                                    <p:cond delay="300"/>
                                  </p:stCondLst>
                                  <p:childTnLst>
                                    <p:animScale>
                                      <p:cBhvr>
                                        <p:cTn id="9" dur="1000" fill="hold"/>
                                        <p:tgtEl>
                                          <p:spTgt spid="8"/>
                                        </p:tgtEl>
                                      </p:cBhvr>
                                      <p:by x="125000" y="125000"/>
                                    </p:animScale>
                                  </p:childTnLst>
                                </p:cTn>
                              </p:par>
                            </p:childTnLst>
                          </p:cTn>
                        </p:par>
                        <p:par>
                          <p:cTn id="10" fill="hold">
                            <p:stCondLst>
                              <p:cond delay="1600"/>
                            </p:stCondLst>
                            <p:childTnLst>
                              <p:par>
                                <p:cTn id="11" presetID="2" presetClass="entr" presetSubtype="2" fill="hold" grpId="0" nodeType="afterEffect">
                                  <p:stCondLst>
                                    <p:cond delay="300"/>
                                  </p:stCondLst>
                                  <p:iterate type="wd">
                                    <p:tmPct val="10000"/>
                                  </p:iterate>
                                  <p:childTnLst>
                                    <p:set>
                                      <p:cBhvr>
                                        <p:cTn id="12" dur="1" fill="hold">
                                          <p:stCondLst>
                                            <p:cond delay="0"/>
                                          </p:stCondLst>
                                        </p:cTn>
                                        <p:tgtEl>
                                          <p:spTgt spid="3"/>
                                        </p:tgtEl>
                                        <p:attrNameLst>
                                          <p:attrName>style.visibility</p:attrName>
                                        </p:attrNameLst>
                                      </p:cBhvr>
                                      <p:to>
                                        <p:strVal val="visible"/>
                                      </p:to>
                                    </p:set>
                                    <p:anim calcmode="lin" valueType="num">
                                      <p:cBhvr additive="base">
                                        <p:cTn id="13" dur="1000" fill="hold"/>
                                        <p:tgtEl>
                                          <p:spTgt spid="3"/>
                                        </p:tgtEl>
                                        <p:attrNameLst>
                                          <p:attrName>ppt_x</p:attrName>
                                        </p:attrNameLst>
                                      </p:cBhvr>
                                      <p:tavLst>
                                        <p:tav tm="0">
                                          <p:val>
                                            <p:strVal val="1+#ppt_w/2"/>
                                          </p:val>
                                        </p:tav>
                                        <p:tav tm="100000">
                                          <p:val>
                                            <p:strVal val="#ppt_x"/>
                                          </p:val>
                                        </p:tav>
                                      </p:tavLst>
                                    </p:anim>
                                    <p:anim calcmode="lin" valueType="num">
                                      <p:cBhvr additive="base">
                                        <p:cTn id="14" dur="1000" fill="hold"/>
                                        <p:tgtEl>
                                          <p:spTgt spid="3"/>
                                        </p:tgtEl>
                                        <p:attrNameLst>
                                          <p:attrName>ppt_y</p:attrName>
                                        </p:attrNameLst>
                                      </p:cBhvr>
                                      <p:tavLst>
                                        <p:tav tm="0">
                                          <p:val>
                                            <p:strVal val="#ppt_y"/>
                                          </p:val>
                                        </p:tav>
                                        <p:tav tm="100000">
                                          <p:val>
                                            <p:strVal val="#ppt_y"/>
                                          </p:val>
                                        </p:tav>
                                      </p:tavLst>
                                    </p:anim>
                                  </p:childTnLst>
                                </p:cTn>
                              </p:par>
                            </p:childTnLst>
                          </p:cTn>
                        </p:par>
                        <p:par>
                          <p:cTn id="15" fill="hold">
                            <p:stCondLst>
                              <p:cond delay="5500"/>
                            </p:stCondLst>
                            <p:childTnLst>
                              <p:par>
                                <p:cTn id="16" presetID="2" presetClass="entr" presetSubtype="4" fill="hold" nodeType="afterEffect">
                                  <p:stCondLst>
                                    <p:cond delay="0"/>
                                  </p:stCondLst>
                                  <p:childTnLst>
                                    <p:set>
                                      <p:cBhvr>
                                        <p:cTn id="17" dur="1" fill="hold">
                                          <p:stCondLst>
                                            <p:cond delay="0"/>
                                          </p:stCondLst>
                                        </p:cTn>
                                        <p:tgtEl>
                                          <p:spTgt spid="3074"/>
                                        </p:tgtEl>
                                        <p:attrNameLst>
                                          <p:attrName>style.visibility</p:attrName>
                                        </p:attrNameLst>
                                      </p:cBhvr>
                                      <p:to>
                                        <p:strVal val="visible"/>
                                      </p:to>
                                    </p:set>
                                    <p:anim calcmode="lin" valueType="num">
                                      <p:cBhvr additive="base">
                                        <p:cTn id="18" dur="500" fill="hold"/>
                                        <p:tgtEl>
                                          <p:spTgt spid="3074"/>
                                        </p:tgtEl>
                                        <p:attrNameLst>
                                          <p:attrName>ppt_x</p:attrName>
                                        </p:attrNameLst>
                                      </p:cBhvr>
                                      <p:tavLst>
                                        <p:tav tm="0">
                                          <p:val>
                                            <p:strVal val="#ppt_x"/>
                                          </p:val>
                                        </p:tav>
                                        <p:tav tm="100000">
                                          <p:val>
                                            <p:strVal val="#ppt_x"/>
                                          </p:val>
                                        </p:tav>
                                      </p:tavLst>
                                    </p:anim>
                                    <p:anim calcmode="lin" valueType="num">
                                      <p:cBhvr additive="base">
                                        <p:cTn id="19" dur="500" fill="hold"/>
                                        <p:tgtEl>
                                          <p:spTgt spid="3074"/>
                                        </p:tgtEl>
                                        <p:attrNameLst>
                                          <p:attrName>ppt_y</p:attrName>
                                        </p:attrNameLst>
                                      </p:cBhvr>
                                      <p:tavLst>
                                        <p:tav tm="0">
                                          <p:val>
                                            <p:strVal val="1+#ppt_h/2"/>
                                          </p:val>
                                        </p:tav>
                                        <p:tav tm="100000">
                                          <p:val>
                                            <p:strVal val="#ppt_y"/>
                                          </p:val>
                                        </p:tav>
                                      </p:tavLst>
                                    </p:anim>
                                  </p:childTnLst>
                                </p:cTn>
                              </p:par>
                            </p:childTnLst>
                          </p:cTn>
                        </p:par>
                      </p:childTnLst>
                    </p:cTn>
                  </p:par>
                  <p:par>
                    <p:cTn id="20" fill="hold">
                      <p:stCondLst>
                        <p:cond delay="indefinite"/>
                      </p:stCondLst>
                      <p:childTnLst>
                        <p:par>
                          <p:cTn id="21" fill="hold">
                            <p:stCondLst>
                              <p:cond delay="0"/>
                            </p:stCondLst>
                            <p:childTnLst>
                              <p:par>
                                <p:cTn id="22" presetID="2" presetClass="exit" presetSubtype="4" fill="hold" nodeType="clickEffect">
                                  <p:stCondLst>
                                    <p:cond delay="0"/>
                                  </p:stCondLst>
                                  <p:childTnLst>
                                    <p:anim calcmode="lin" valueType="num">
                                      <p:cBhvr additive="base">
                                        <p:cTn id="23" dur="500"/>
                                        <p:tgtEl>
                                          <p:spTgt spid="3074"/>
                                        </p:tgtEl>
                                        <p:attrNameLst>
                                          <p:attrName>ppt_x</p:attrName>
                                        </p:attrNameLst>
                                      </p:cBhvr>
                                      <p:tavLst>
                                        <p:tav tm="0">
                                          <p:val>
                                            <p:strVal val="ppt_x"/>
                                          </p:val>
                                        </p:tav>
                                        <p:tav tm="100000">
                                          <p:val>
                                            <p:strVal val="ppt_x"/>
                                          </p:val>
                                        </p:tav>
                                      </p:tavLst>
                                    </p:anim>
                                    <p:anim calcmode="lin" valueType="num">
                                      <p:cBhvr additive="base">
                                        <p:cTn id="24" dur="500"/>
                                        <p:tgtEl>
                                          <p:spTgt spid="3074"/>
                                        </p:tgtEl>
                                        <p:attrNameLst>
                                          <p:attrName>ppt_y</p:attrName>
                                        </p:attrNameLst>
                                      </p:cBhvr>
                                      <p:tavLst>
                                        <p:tav tm="0">
                                          <p:val>
                                            <p:strVal val="ppt_y"/>
                                          </p:val>
                                        </p:tav>
                                        <p:tav tm="100000">
                                          <p:val>
                                            <p:strVal val="1+ppt_h/2"/>
                                          </p:val>
                                        </p:tav>
                                      </p:tavLst>
                                    </p:anim>
                                    <p:set>
                                      <p:cBhvr>
                                        <p:cTn id="25" dur="1" fill="hold">
                                          <p:stCondLst>
                                            <p:cond delay="499"/>
                                          </p:stCondLst>
                                        </p:cTn>
                                        <p:tgtEl>
                                          <p:spTgt spid="3074"/>
                                        </p:tgtEl>
                                        <p:attrNameLst>
                                          <p:attrName>style.visibility</p:attrName>
                                        </p:attrNameLst>
                                      </p:cBhvr>
                                      <p:to>
                                        <p:strVal val="hidden"/>
                                      </p:to>
                                    </p:set>
                                  </p:childTnLst>
                                </p:cTn>
                              </p:par>
                              <p:par>
                                <p:cTn id="26" presetID="1" presetClass="exit" presetSubtype="0" fill="hold" nodeType="withEffect">
                                  <p:stCondLst>
                                    <p:cond delay="0"/>
                                  </p:stCondLst>
                                  <p:childTnLst>
                                    <p:set>
                                      <p:cBhvr>
                                        <p:cTn id="27" dur="1" fill="hold">
                                          <p:stCondLst>
                                            <p:cond delay="0"/>
                                          </p:stCondLst>
                                        </p:cTn>
                                        <p:tgtEl>
                                          <p:spTgt spid="8"/>
                                        </p:tgtEl>
                                        <p:attrNameLst>
                                          <p:attrName>style.visibility</p:attrName>
                                        </p:attrNameLst>
                                      </p:cBhvr>
                                      <p:to>
                                        <p:strVal val="hidden"/>
                                      </p:to>
                                    </p:set>
                                  </p:childTnLst>
                                </p:cTn>
                              </p:par>
                              <p:par>
                                <p:cTn id="28" presetID="1" presetClass="exit" presetSubtype="0" fill="hold" grpId="1" nodeType="withEffect">
                                  <p:stCondLst>
                                    <p:cond delay="0"/>
                                  </p:stCondLst>
                                  <p:iterate type="wd">
                                    <p:tmAbs val="0"/>
                                  </p:iterate>
                                  <p:childTnLst>
                                    <p:set>
                                      <p:cBhvr>
                                        <p:cTn id="29" dur="1" fill="hold">
                                          <p:stCondLst>
                                            <p:cond delay="0"/>
                                          </p:stCondLst>
                                        </p:cTn>
                                        <p:tgtEl>
                                          <p:spTgt spid="3"/>
                                        </p:tgtEl>
                                        <p:attrNameLst>
                                          <p:attrName>style.visibility</p:attrName>
                                        </p:attrNameLst>
                                      </p:cBhvr>
                                      <p:to>
                                        <p:strVal val="hidden"/>
                                      </p:to>
                                    </p:set>
                                  </p:childTnLst>
                                </p:cTn>
                              </p:par>
                            </p:childTnLst>
                          </p:cTn>
                        </p:par>
                        <p:par>
                          <p:cTn id="30" fill="hold">
                            <p:stCondLst>
                              <p:cond delay="500"/>
                            </p:stCondLst>
                            <p:childTnLst>
                              <p:par>
                                <p:cTn id="31" presetID="1" presetClass="entr" presetSubtype="0" fill="hold" nodeType="afterEffect">
                                  <p:stCondLst>
                                    <p:cond delay="0"/>
                                  </p:stCondLst>
                                  <p:childTnLst>
                                    <p:set>
                                      <p:cBhvr>
                                        <p:cTn id="32" dur="1" fill="hold">
                                          <p:stCondLst>
                                            <p:cond delay="0"/>
                                          </p:stCondLst>
                                        </p:cTn>
                                        <p:tgtEl>
                                          <p:spTgt spid="16"/>
                                        </p:tgtEl>
                                        <p:attrNameLst>
                                          <p:attrName>style.visibility</p:attrName>
                                        </p:attrNameLst>
                                      </p:cBhvr>
                                      <p:to>
                                        <p:strVal val="visible"/>
                                      </p:to>
                                    </p:set>
                                  </p:childTnLst>
                                </p:cTn>
                              </p:par>
                            </p:childTnLst>
                          </p:cTn>
                        </p:par>
                        <p:par>
                          <p:cTn id="33" fill="hold">
                            <p:stCondLst>
                              <p:cond delay="500"/>
                            </p:stCondLst>
                            <p:childTnLst>
                              <p:par>
                                <p:cTn id="34" presetID="6" presetClass="emph" presetSubtype="0" fill="hold" nodeType="afterEffect">
                                  <p:stCondLst>
                                    <p:cond delay="300"/>
                                  </p:stCondLst>
                                  <p:childTnLst>
                                    <p:animScale>
                                      <p:cBhvr>
                                        <p:cTn id="35" dur="1000" fill="hold"/>
                                        <p:tgtEl>
                                          <p:spTgt spid="16"/>
                                        </p:tgtEl>
                                      </p:cBhvr>
                                      <p:by x="125000" y="125000"/>
                                    </p:animScale>
                                  </p:childTnLst>
                                </p:cTn>
                              </p:par>
                            </p:childTnLst>
                          </p:cTn>
                        </p:par>
                        <p:par>
                          <p:cTn id="36" fill="hold">
                            <p:stCondLst>
                              <p:cond delay="1800"/>
                            </p:stCondLst>
                            <p:childTnLst>
                              <p:par>
                                <p:cTn id="37" presetID="2" presetClass="entr" presetSubtype="2" fill="hold" grpId="0" nodeType="afterEffect">
                                  <p:stCondLst>
                                    <p:cond delay="300"/>
                                  </p:stCondLst>
                                  <p:iterate type="wd">
                                    <p:tmPct val="10000"/>
                                  </p:iterate>
                                  <p:childTnLst>
                                    <p:set>
                                      <p:cBhvr>
                                        <p:cTn id="38" dur="1" fill="hold">
                                          <p:stCondLst>
                                            <p:cond delay="0"/>
                                          </p:stCondLst>
                                        </p:cTn>
                                        <p:tgtEl>
                                          <p:spTgt spid="19"/>
                                        </p:tgtEl>
                                        <p:attrNameLst>
                                          <p:attrName>style.visibility</p:attrName>
                                        </p:attrNameLst>
                                      </p:cBhvr>
                                      <p:to>
                                        <p:strVal val="visible"/>
                                      </p:to>
                                    </p:set>
                                    <p:anim calcmode="lin" valueType="num">
                                      <p:cBhvr additive="base">
                                        <p:cTn id="39" dur="1000" fill="hold"/>
                                        <p:tgtEl>
                                          <p:spTgt spid="19"/>
                                        </p:tgtEl>
                                        <p:attrNameLst>
                                          <p:attrName>ppt_x</p:attrName>
                                        </p:attrNameLst>
                                      </p:cBhvr>
                                      <p:tavLst>
                                        <p:tav tm="0">
                                          <p:val>
                                            <p:strVal val="1+#ppt_w/2"/>
                                          </p:val>
                                        </p:tav>
                                        <p:tav tm="100000">
                                          <p:val>
                                            <p:strVal val="#ppt_x"/>
                                          </p:val>
                                        </p:tav>
                                      </p:tavLst>
                                    </p:anim>
                                    <p:anim calcmode="lin" valueType="num">
                                      <p:cBhvr additive="base">
                                        <p:cTn id="40" dur="1000" fill="hold"/>
                                        <p:tgtEl>
                                          <p:spTgt spid="19"/>
                                        </p:tgtEl>
                                        <p:attrNameLst>
                                          <p:attrName>ppt_y</p:attrName>
                                        </p:attrNameLst>
                                      </p:cBhvr>
                                      <p:tavLst>
                                        <p:tav tm="0">
                                          <p:val>
                                            <p:strVal val="#ppt_y"/>
                                          </p:val>
                                        </p:tav>
                                        <p:tav tm="100000">
                                          <p:val>
                                            <p:strVal val="#ppt_y"/>
                                          </p:val>
                                        </p:tav>
                                      </p:tavLst>
                                    </p:anim>
                                  </p:childTnLst>
                                </p:cTn>
                              </p:par>
                            </p:childTnLst>
                          </p:cTn>
                        </p:par>
                        <p:par>
                          <p:cTn id="41" fill="hold">
                            <p:stCondLst>
                              <p:cond delay="7500"/>
                            </p:stCondLst>
                            <p:childTnLst>
                              <p:par>
                                <p:cTn id="42" presetID="42" presetClass="entr" presetSubtype="0" fill="hold" nodeType="afterEffect">
                                  <p:stCondLst>
                                    <p:cond delay="0"/>
                                  </p:stCondLst>
                                  <p:childTnLst>
                                    <p:set>
                                      <p:cBhvr>
                                        <p:cTn id="43" dur="1" fill="hold">
                                          <p:stCondLst>
                                            <p:cond delay="0"/>
                                          </p:stCondLst>
                                        </p:cTn>
                                        <p:tgtEl>
                                          <p:spTgt spid="21"/>
                                        </p:tgtEl>
                                        <p:attrNameLst>
                                          <p:attrName>style.visibility</p:attrName>
                                        </p:attrNameLst>
                                      </p:cBhvr>
                                      <p:to>
                                        <p:strVal val="visible"/>
                                      </p:to>
                                    </p:set>
                                    <p:animEffect transition="in" filter="fade">
                                      <p:cBhvr>
                                        <p:cTn id="44" dur="1000"/>
                                        <p:tgtEl>
                                          <p:spTgt spid="21"/>
                                        </p:tgtEl>
                                      </p:cBhvr>
                                    </p:animEffect>
                                    <p:anim calcmode="lin" valueType="num">
                                      <p:cBhvr>
                                        <p:cTn id="45" dur="1000" fill="hold"/>
                                        <p:tgtEl>
                                          <p:spTgt spid="21"/>
                                        </p:tgtEl>
                                        <p:attrNameLst>
                                          <p:attrName>ppt_x</p:attrName>
                                        </p:attrNameLst>
                                      </p:cBhvr>
                                      <p:tavLst>
                                        <p:tav tm="0">
                                          <p:val>
                                            <p:strVal val="#ppt_x"/>
                                          </p:val>
                                        </p:tav>
                                        <p:tav tm="100000">
                                          <p:val>
                                            <p:strVal val="#ppt_x"/>
                                          </p:val>
                                        </p:tav>
                                      </p:tavLst>
                                    </p:anim>
                                    <p:anim calcmode="lin" valueType="num">
                                      <p:cBhvr>
                                        <p:cTn id="46" dur="1000" fill="hold"/>
                                        <p:tgtEl>
                                          <p:spTgt spid="21"/>
                                        </p:tgtEl>
                                        <p:attrNameLst>
                                          <p:attrName>ppt_y</p:attrName>
                                        </p:attrNameLst>
                                      </p:cBhvr>
                                      <p:tavLst>
                                        <p:tav tm="0">
                                          <p:val>
                                            <p:strVal val="#ppt_y+.1"/>
                                          </p:val>
                                        </p:tav>
                                        <p:tav tm="100000">
                                          <p:val>
                                            <p:strVal val="#ppt_y"/>
                                          </p:val>
                                        </p:tav>
                                      </p:tavLst>
                                    </p:anim>
                                  </p:childTnLst>
                                </p:cTn>
                              </p:par>
                            </p:childTnLst>
                          </p:cTn>
                        </p:par>
                        <p:par>
                          <p:cTn id="47" fill="hold">
                            <p:stCondLst>
                              <p:cond delay="8500"/>
                            </p:stCondLst>
                            <p:childTnLst>
                              <p:par>
                                <p:cTn id="48" presetID="1" presetClass="mediacall" presetSubtype="0" fill="hold" nodeType="afterEffect">
                                  <p:stCondLst>
                                    <p:cond delay="0"/>
                                  </p:stCondLst>
                                  <p:childTnLst>
                                    <p:cmd type="call" cmd="playFrom(0.0)">
                                      <p:cBhvr>
                                        <p:cTn id="49" dur="129303" fill="hold"/>
                                        <p:tgtEl>
                                          <p:spTgt spid="2"/>
                                        </p:tgtEl>
                                      </p:cBhvr>
                                    </p:cmd>
                                  </p:childTnLst>
                                </p:cTn>
                              </p:par>
                            </p:childTnLst>
                          </p:cTn>
                        </p:par>
                      </p:childTnLst>
                    </p:cTn>
                  </p:par>
                </p:childTnLst>
              </p:cTn>
              <p:prevCondLst>
                <p:cond evt="onPrev" delay="0">
                  <p:tgtEl>
                    <p:sldTgt/>
                  </p:tgtEl>
                </p:cond>
              </p:prevCondLst>
              <p:nextCondLst>
                <p:cond evt="onNext" delay="0">
                  <p:tgtEl>
                    <p:sldTgt/>
                  </p:tgtEl>
                </p:cond>
              </p:nextCondLst>
            </p:seq>
            <p:audio>
              <p:cMediaNode vol="80000">
                <p:cTn id="50" fill="hold" display="0">
                  <p:stCondLst>
                    <p:cond delay="indefinite"/>
                  </p:stCondLst>
                  <p:endCondLst>
                    <p:cond evt="onStopAudio" delay="0">
                      <p:tgtEl>
                        <p:sldTgt/>
                      </p:tgtEl>
                    </p:cond>
                  </p:endCondLst>
                </p:cTn>
                <p:tgtEl>
                  <p:spTgt spid="2"/>
                </p:tgtEl>
              </p:cMediaNode>
            </p:audio>
          </p:childTnLst>
        </p:cTn>
      </p:par>
    </p:tnLst>
    <p:bldLst>
      <p:bldP spid="3" grpId="0"/>
      <p:bldP spid="3" grpId="1"/>
      <p:bldP spid="19" grpId="0"/>
    </p:bld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3" name="Group 2">
            <a:extLst>
              <a:ext uri="{FF2B5EF4-FFF2-40B4-BE49-F238E27FC236}">
                <a16:creationId xmlns:a16="http://schemas.microsoft.com/office/drawing/2014/main" id="{16F331ED-7E91-C8E5-A485-192A67C54654}"/>
              </a:ext>
            </a:extLst>
          </p:cNvPr>
          <p:cNvGrpSpPr/>
          <p:nvPr/>
        </p:nvGrpSpPr>
        <p:grpSpPr>
          <a:xfrm>
            <a:off x="4110815" y="4651313"/>
            <a:ext cx="3970370" cy="426681"/>
            <a:chOff x="5109724" y="4618054"/>
            <a:chExt cx="3661002" cy="200211"/>
          </a:xfrm>
        </p:grpSpPr>
        <p:sp>
          <p:nvSpPr>
            <p:cNvPr id="7" name="Rectangle: Rounded Corners 6">
              <a:extLst>
                <a:ext uri="{FF2B5EF4-FFF2-40B4-BE49-F238E27FC236}">
                  <a16:creationId xmlns:a16="http://schemas.microsoft.com/office/drawing/2014/main" id="{2AFC8498-7F38-A3F7-09C1-FD16B57D1129}"/>
                </a:ext>
              </a:extLst>
            </p:cNvPr>
            <p:cNvSpPr/>
            <p:nvPr/>
          </p:nvSpPr>
          <p:spPr>
            <a:xfrm>
              <a:off x="5109724" y="4618054"/>
              <a:ext cx="3661002" cy="200211"/>
            </a:xfrm>
            <a:prstGeom prst="roundRect">
              <a:avLst/>
            </a:prstGeom>
          </p:spPr>
          <p:style>
            <a:lnRef idx="2">
              <a:schemeClr val="dk2">
                <a:hueOff val="0"/>
                <a:satOff val="0"/>
                <a:lumOff val="0"/>
                <a:alphaOff val="0"/>
              </a:schemeClr>
            </a:lnRef>
            <a:fillRef idx="1">
              <a:schemeClr val="lt2">
                <a:alpha val="90000"/>
                <a:hueOff val="0"/>
                <a:satOff val="0"/>
                <a:lumOff val="0"/>
                <a:alphaOff val="0"/>
              </a:schemeClr>
            </a:fillRef>
            <a:effectRef idx="0">
              <a:schemeClr val="lt2">
                <a:alpha val="90000"/>
                <a:hueOff val="0"/>
                <a:satOff val="0"/>
                <a:lumOff val="0"/>
                <a:alphaOff val="0"/>
              </a:schemeClr>
            </a:effectRef>
            <a:fontRef idx="minor">
              <a:schemeClr val="dk1">
                <a:hueOff val="0"/>
                <a:satOff val="0"/>
                <a:lumOff val="0"/>
                <a:alphaOff val="0"/>
              </a:schemeClr>
            </a:fontRef>
          </p:style>
          <p:txBody>
            <a:bodyPr/>
            <a:lstStyle/>
            <a:p>
              <a:endParaRPr lang="en-CA"/>
            </a:p>
          </p:txBody>
        </p:sp>
        <p:sp>
          <p:nvSpPr>
            <p:cNvPr id="8" name="Rectangle: Rounded Corners 4">
              <a:extLst>
                <a:ext uri="{FF2B5EF4-FFF2-40B4-BE49-F238E27FC236}">
                  <a16:creationId xmlns:a16="http://schemas.microsoft.com/office/drawing/2014/main" id="{99EBFD8F-A1AA-9E0D-52BF-E787D47DCF5D}"/>
                </a:ext>
              </a:extLst>
            </p:cNvPr>
            <p:cNvSpPr txBox="1"/>
            <p:nvPr/>
          </p:nvSpPr>
          <p:spPr>
            <a:xfrm>
              <a:off x="5119497" y="4627827"/>
              <a:ext cx="3641456" cy="180665"/>
            </a:xfrm>
            <a:prstGeom prst="rect">
              <a:avLst/>
            </a:prstGeom>
          </p:spPr>
          <p:style>
            <a:lnRef idx="0">
              <a:scrgbClr r="0" g="0" b="0"/>
            </a:lnRef>
            <a:fillRef idx="0">
              <a:scrgbClr r="0" g="0" b="0"/>
            </a:fillRef>
            <a:effectRef idx="0">
              <a:scrgbClr r="0" g="0" b="0"/>
            </a:effectRef>
            <a:fontRef idx="minor">
              <a:schemeClr val="dk1">
                <a:hueOff val="0"/>
                <a:satOff val="0"/>
                <a:lumOff val="0"/>
                <a:alphaOff val="0"/>
              </a:schemeClr>
            </a:fontRef>
          </p:style>
          <p:txBody>
            <a:bodyPr spcFirstLastPara="0" vert="horz" wrap="square" lIns="68580" tIns="68580" rIns="68580" bIns="68580" numCol="1" spcCol="1270" anchor="ctr" anchorCtr="0">
              <a:noAutofit/>
            </a:bodyPr>
            <a:lstStyle/>
            <a:p>
              <a:pPr marL="0" lvl="0" indent="0" algn="ctr" defTabSz="800100">
                <a:lnSpc>
                  <a:spcPct val="90000"/>
                </a:lnSpc>
                <a:spcBef>
                  <a:spcPct val="0"/>
                </a:spcBef>
                <a:spcAft>
                  <a:spcPct val="35000"/>
                </a:spcAft>
                <a:buNone/>
              </a:pPr>
              <a:r>
                <a:rPr lang="en-CA" sz="1800" b="1" i="0" kern="1200" spc="0" baseline="0"/>
                <a:t>Permeable Paving</a:t>
              </a:r>
            </a:p>
          </p:txBody>
        </p:sp>
      </p:grpSp>
      <p:grpSp>
        <p:nvGrpSpPr>
          <p:cNvPr id="4" name="Group 3">
            <a:extLst>
              <a:ext uri="{FF2B5EF4-FFF2-40B4-BE49-F238E27FC236}">
                <a16:creationId xmlns:a16="http://schemas.microsoft.com/office/drawing/2014/main" id="{FD8A1D61-F6EE-6F39-A864-B6FDCDBE94BF}"/>
              </a:ext>
            </a:extLst>
          </p:cNvPr>
          <p:cNvGrpSpPr/>
          <p:nvPr/>
        </p:nvGrpSpPr>
        <p:grpSpPr>
          <a:xfrm>
            <a:off x="4110815" y="559837"/>
            <a:ext cx="3970370" cy="410810"/>
            <a:chOff x="5109724" y="4843292"/>
            <a:chExt cx="3661002" cy="200211"/>
          </a:xfrm>
        </p:grpSpPr>
        <p:sp>
          <p:nvSpPr>
            <p:cNvPr id="5" name="Rectangle: Rounded Corners 4">
              <a:extLst>
                <a:ext uri="{FF2B5EF4-FFF2-40B4-BE49-F238E27FC236}">
                  <a16:creationId xmlns:a16="http://schemas.microsoft.com/office/drawing/2014/main" id="{7FDAF774-2AB1-22EA-1B8D-8C643A5F3DC7}"/>
                </a:ext>
              </a:extLst>
            </p:cNvPr>
            <p:cNvSpPr/>
            <p:nvPr/>
          </p:nvSpPr>
          <p:spPr>
            <a:xfrm>
              <a:off x="5109724" y="4843292"/>
              <a:ext cx="3661002" cy="200211"/>
            </a:xfrm>
            <a:prstGeom prst="roundRect">
              <a:avLst/>
            </a:prstGeom>
          </p:spPr>
          <p:style>
            <a:lnRef idx="2">
              <a:schemeClr val="dk2">
                <a:hueOff val="0"/>
                <a:satOff val="0"/>
                <a:lumOff val="0"/>
                <a:alphaOff val="0"/>
              </a:schemeClr>
            </a:lnRef>
            <a:fillRef idx="1">
              <a:schemeClr val="lt2">
                <a:alpha val="90000"/>
                <a:hueOff val="0"/>
                <a:satOff val="0"/>
                <a:lumOff val="0"/>
                <a:alphaOff val="0"/>
              </a:schemeClr>
            </a:fillRef>
            <a:effectRef idx="0">
              <a:schemeClr val="lt2">
                <a:alpha val="90000"/>
                <a:hueOff val="0"/>
                <a:satOff val="0"/>
                <a:lumOff val="0"/>
                <a:alphaOff val="0"/>
              </a:schemeClr>
            </a:effectRef>
            <a:fontRef idx="minor">
              <a:schemeClr val="dk1">
                <a:hueOff val="0"/>
                <a:satOff val="0"/>
                <a:lumOff val="0"/>
                <a:alphaOff val="0"/>
              </a:schemeClr>
            </a:fontRef>
          </p:style>
          <p:txBody>
            <a:bodyPr/>
            <a:lstStyle/>
            <a:p>
              <a:endParaRPr lang="en-CA"/>
            </a:p>
          </p:txBody>
        </p:sp>
        <p:sp>
          <p:nvSpPr>
            <p:cNvPr id="6" name="Rectangle: Rounded Corners 6">
              <a:extLst>
                <a:ext uri="{FF2B5EF4-FFF2-40B4-BE49-F238E27FC236}">
                  <a16:creationId xmlns:a16="http://schemas.microsoft.com/office/drawing/2014/main" id="{DD2726C5-A2A0-DFE6-797F-8F0471465C00}"/>
                </a:ext>
              </a:extLst>
            </p:cNvPr>
            <p:cNvSpPr txBox="1"/>
            <p:nvPr/>
          </p:nvSpPr>
          <p:spPr>
            <a:xfrm>
              <a:off x="5119497" y="4853065"/>
              <a:ext cx="3641456" cy="180665"/>
            </a:xfrm>
            <a:prstGeom prst="rect">
              <a:avLst/>
            </a:prstGeom>
          </p:spPr>
          <p:style>
            <a:lnRef idx="0">
              <a:scrgbClr r="0" g="0" b="0"/>
            </a:lnRef>
            <a:fillRef idx="0">
              <a:scrgbClr r="0" g="0" b="0"/>
            </a:fillRef>
            <a:effectRef idx="0">
              <a:scrgbClr r="0" g="0" b="0"/>
            </a:effectRef>
            <a:fontRef idx="minor">
              <a:schemeClr val="dk1">
                <a:hueOff val="0"/>
                <a:satOff val="0"/>
                <a:lumOff val="0"/>
                <a:alphaOff val="0"/>
              </a:schemeClr>
            </a:fontRef>
          </p:style>
          <p:txBody>
            <a:bodyPr spcFirstLastPara="0" vert="horz" wrap="square" lIns="68580" tIns="68580" rIns="68580" bIns="68580" numCol="1" spcCol="1270" anchor="ctr" anchorCtr="0">
              <a:noAutofit/>
            </a:bodyPr>
            <a:lstStyle/>
            <a:p>
              <a:pPr marL="0" lvl="0" indent="0" algn="ctr" defTabSz="800100">
                <a:lnSpc>
                  <a:spcPct val="90000"/>
                </a:lnSpc>
                <a:spcBef>
                  <a:spcPct val="0"/>
                </a:spcBef>
                <a:spcAft>
                  <a:spcPct val="35000"/>
                </a:spcAft>
                <a:buNone/>
              </a:pPr>
              <a:r>
                <a:rPr lang="en-CA" sz="1800" b="1" i="0" kern="1200" spc="0" baseline="0" dirty="0"/>
                <a:t>Rainwater Collection</a:t>
              </a:r>
            </a:p>
          </p:txBody>
        </p:sp>
      </p:grpSp>
      <p:sp>
        <p:nvSpPr>
          <p:cNvPr id="9" name="Title 1">
            <a:extLst>
              <a:ext uri="{FF2B5EF4-FFF2-40B4-BE49-F238E27FC236}">
                <a16:creationId xmlns:a16="http://schemas.microsoft.com/office/drawing/2014/main" id="{B5D57EF5-52E1-0989-8C42-546AF2662F29}"/>
              </a:ext>
            </a:extLst>
          </p:cNvPr>
          <p:cNvSpPr txBox="1">
            <a:spLocks/>
          </p:cNvSpPr>
          <p:nvPr/>
        </p:nvSpPr>
        <p:spPr>
          <a:xfrm>
            <a:off x="2021824" y="5160432"/>
            <a:ext cx="9526887" cy="1699868"/>
          </a:xfrm>
          <a:prstGeom prst="rect">
            <a:avLst/>
          </a:prstGeom>
        </p:spPr>
        <p:txBody>
          <a:bodyPr vert="horz" lIns="91440" tIns="45720" rIns="91440" bIns="45720" rtlCol="0" anchor="t">
            <a:normAutofit/>
          </a:bodyPr>
          <a:lstStyle>
            <a:lvl1pPr algn="l" defTabSz="457200" rtl="0" eaLnBrk="1" latinLnBrk="0" hangingPunct="1">
              <a:spcBef>
                <a:spcPct val="0"/>
              </a:spcBef>
              <a:buNone/>
              <a:defRPr sz="3600" kern="1200">
                <a:solidFill>
                  <a:schemeClr val="tx1">
                    <a:lumMod val="85000"/>
                    <a:lumOff val="15000"/>
                  </a:schemeClr>
                </a:solidFill>
                <a:latin typeface="+mj-lt"/>
                <a:ea typeface="+mj-ea"/>
                <a:cs typeface="+mj-cs"/>
              </a:defRPr>
            </a:lvl1pPr>
            <a:lvl2pPr eaLnBrk="1" hangingPunct="1">
              <a:defRPr>
                <a:solidFill>
                  <a:schemeClr val="tx2"/>
                </a:solidFill>
              </a:defRPr>
            </a:lvl2pPr>
            <a:lvl3pPr eaLnBrk="1" hangingPunct="1">
              <a:defRPr>
                <a:solidFill>
                  <a:schemeClr val="tx2"/>
                </a:solidFill>
              </a:defRPr>
            </a:lvl3pPr>
            <a:lvl4pPr eaLnBrk="1" hangingPunct="1">
              <a:defRPr>
                <a:solidFill>
                  <a:schemeClr val="tx2"/>
                </a:solidFill>
              </a:defRPr>
            </a:lvl4pPr>
            <a:lvl5pPr eaLnBrk="1" hangingPunct="1">
              <a:defRPr>
                <a:solidFill>
                  <a:schemeClr val="tx2"/>
                </a:solidFill>
              </a:defRPr>
            </a:lvl5pPr>
            <a:lvl6pPr eaLnBrk="1" hangingPunct="1">
              <a:defRPr>
                <a:solidFill>
                  <a:schemeClr val="tx2"/>
                </a:solidFill>
              </a:defRPr>
            </a:lvl6pPr>
            <a:lvl7pPr eaLnBrk="1" hangingPunct="1">
              <a:defRPr>
                <a:solidFill>
                  <a:schemeClr val="tx2"/>
                </a:solidFill>
              </a:defRPr>
            </a:lvl7pPr>
            <a:lvl8pPr eaLnBrk="1" hangingPunct="1">
              <a:defRPr>
                <a:solidFill>
                  <a:schemeClr val="tx2"/>
                </a:solidFill>
              </a:defRPr>
            </a:lvl8pPr>
            <a:lvl9pPr eaLnBrk="1" hangingPunct="1">
              <a:defRPr>
                <a:solidFill>
                  <a:schemeClr val="tx2"/>
                </a:solidFill>
              </a:defRPr>
            </a:lvl9pPr>
          </a:lstStyle>
          <a:p>
            <a:r>
              <a:rPr lang="en-CA" sz="2800" dirty="0"/>
              <a:t>A type of paving which reduces runoff and filtering out contaminants before they enter groundwater.</a:t>
            </a:r>
          </a:p>
          <a:p>
            <a:pPr algn="ctr"/>
            <a:r>
              <a:rPr lang="en-CA" sz="2800" dirty="0"/>
              <a:t> </a:t>
            </a:r>
            <a:endParaRPr lang="en-CA" sz="2400" dirty="0"/>
          </a:p>
        </p:txBody>
      </p:sp>
      <p:sp>
        <p:nvSpPr>
          <p:cNvPr id="10" name="Title 1">
            <a:extLst>
              <a:ext uri="{FF2B5EF4-FFF2-40B4-BE49-F238E27FC236}">
                <a16:creationId xmlns:a16="http://schemas.microsoft.com/office/drawing/2014/main" id="{1836C2E7-956E-ADFD-D43D-9341E98B4657}"/>
              </a:ext>
            </a:extLst>
          </p:cNvPr>
          <p:cNvSpPr txBox="1">
            <a:spLocks/>
          </p:cNvSpPr>
          <p:nvPr/>
        </p:nvSpPr>
        <p:spPr>
          <a:xfrm>
            <a:off x="2021824" y="1045296"/>
            <a:ext cx="9526887" cy="1699868"/>
          </a:xfrm>
          <a:prstGeom prst="rect">
            <a:avLst/>
          </a:prstGeom>
        </p:spPr>
        <p:txBody>
          <a:bodyPr vert="horz" lIns="91440" tIns="45720" rIns="91440" bIns="45720" rtlCol="0" anchor="t">
            <a:normAutofit/>
          </a:bodyPr>
          <a:lstStyle>
            <a:lvl1pPr algn="l" defTabSz="457200" rtl="0" eaLnBrk="1" latinLnBrk="0" hangingPunct="1">
              <a:spcBef>
                <a:spcPct val="0"/>
              </a:spcBef>
              <a:buNone/>
              <a:defRPr sz="3600" kern="1200">
                <a:solidFill>
                  <a:schemeClr val="tx1">
                    <a:lumMod val="85000"/>
                    <a:lumOff val="15000"/>
                  </a:schemeClr>
                </a:solidFill>
                <a:latin typeface="+mj-lt"/>
                <a:ea typeface="+mj-ea"/>
                <a:cs typeface="+mj-cs"/>
              </a:defRPr>
            </a:lvl1pPr>
            <a:lvl2pPr eaLnBrk="1" hangingPunct="1">
              <a:defRPr>
                <a:solidFill>
                  <a:schemeClr val="tx2"/>
                </a:solidFill>
              </a:defRPr>
            </a:lvl2pPr>
            <a:lvl3pPr eaLnBrk="1" hangingPunct="1">
              <a:defRPr>
                <a:solidFill>
                  <a:schemeClr val="tx2"/>
                </a:solidFill>
              </a:defRPr>
            </a:lvl3pPr>
            <a:lvl4pPr eaLnBrk="1" hangingPunct="1">
              <a:defRPr>
                <a:solidFill>
                  <a:schemeClr val="tx2"/>
                </a:solidFill>
              </a:defRPr>
            </a:lvl4pPr>
            <a:lvl5pPr eaLnBrk="1" hangingPunct="1">
              <a:defRPr>
                <a:solidFill>
                  <a:schemeClr val="tx2"/>
                </a:solidFill>
              </a:defRPr>
            </a:lvl5pPr>
            <a:lvl6pPr eaLnBrk="1" hangingPunct="1">
              <a:defRPr>
                <a:solidFill>
                  <a:schemeClr val="tx2"/>
                </a:solidFill>
              </a:defRPr>
            </a:lvl6pPr>
            <a:lvl7pPr eaLnBrk="1" hangingPunct="1">
              <a:defRPr>
                <a:solidFill>
                  <a:schemeClr val="tx2"/>
                </a:solidFill>
              </a:defRPr>
            </a:lvl7pPr>
            <a:lvl8pPr eaLnBrk="1" hangingPunct="1">
              <a:defRPr>
                <a:solidFill>
                  <a:schemeClr val="tx2"/>
                </a:solidFill>
              </a:defRPr>
            </a:lvl8pPr>
            <a:lvl9pPr eaLnBrk="1" hangingPunct="1">
              <a:defRPr>
                <a:solidFill>
                  <a:schemeClr val="tx2"/>
                </a:solidFill>
              </a:defRPr>
            </a:lvl9pPr>
          </a:lstStyle>
          <a:p>
            <a:r>
              <a:rPr lang="en-CA" sz="2800" dirty="0"/>
              <a:t>Collecting runoff from horizontal surfaces on a building to be used later on the same property.</a:t>
            </a:r>
          </a:p>
          <a:p>
            <a:pPr algn="ctr"/>
            <a:r>
              <a:rPr lang="en-CA" sz="2800" dirty="0"/>
              <a:t> </a:t>
            </a:r>
            <a:endParaRPr lang="en-CA" sz="2400" dirty="0"/>
          </a:p>
        </p:txBody>
      </p:sp>
      <p:pic>
        <p:nvPicPr>
          <p:cNvPr id="4098" name="Picture 2" descr="Rainwater Harvesting: A Beginner's Guide">
            <a:extLst>
              <a:ext uri="{FF2B5EF4-FFF2-40B4-BE49-F238E27FC236}">
                <a16:creationId xmlns:a16="http://schemas.microsoft.com/office/drawing/2014/main" id="{ACA54606-4B3C-06BF-56E0-B9E8656C702F}"/>
              </a:ext>
            </a:extLst>
          </p:cNvPr>
          <p:cNvPicPr>
            <a:picLocks noChangeAspect="1" noChangeArrowheads="1"/>
          </p:cNvPicPr>
          <p:nvPr/>
        </p:nvPicPr>
        <p:blipFill rotWithShape="1">
          <a:blip r:embed="rId4">
            <a:extLst>
              <a:ext uri="{28A0092B-C50C-407E-A947-70E740481C1C}">
                <a14:useLocalDpi xmlns:a14="http://schemas.microsoft.com/office/drawing/2010/main" val="0"/>
              </a:ext>
            </a:extLst>
          </a:blip>
          <a:srcRect t="10204"/>
          <a:stretch/>
        </p:blipFill>
        <p:spPr bwMode="auto">
          <a:xfrm>
            <a:off x="3806386" y="2113955"/>
            <a:ext cx="4913513" cy="4412142"/>
          </a:xfrm>
          <a:prstGeom prst="rect">
            <a:avLst/>
          </a:prstGeom>
          <a:noFill/>
          <a:extLst>
            <a:ext uri="{909E8E84-426E-40DD-AFC4-6F175D3DCCD1}">
              <a14:hiddenFill xmlns:a14="http://schemas.microsoft.com/office/drawing/2010/main">
                <a:solidFill>
                  <a:srgbClr val="FFFFFF"/>
                </a:solidFill>
              </a14:hiddenFill>
            </a:ext>
          </a:extLst>
        </p:spPr>
      </p:pic>
      <p:pic>
        <p:nvPicPr>
          <p:cNvPr id="4100" name="Picture 4" descr="Stormwater Management: Permeable Paving &amp; Rainwater Harvesting - Moss  Architecture %">
            <a:extLst>
              <a:ext uri="{FF2B5EF4-FFF2-40B4-BE49-F238E27FC236}">
                <a16:creationId xmlns:a16="http://schemas.microsoft.com/office/drawing/2014/main" id="{2A640EAD-B656-2792-0F4A-B1ED4ED51ADB}"/>
              </a:ext>
            </a:extLst>
          </p:cNvPr>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1117710" y="599710"/>
            <a:ext cx="5377352" cy="3586945"/>
          </a:xfrm>
          <a:prstGeom prst="rect">
            <a:avLst/>
          </a:prstGeom>
          <a:noFill/>
          <a:extLst>
            <a:ext uri="{909E8E84-426E-40DD-AFC4-6F175D3DCCD1}">
              <a14:hiddenFill xmlns:a14="http://schemas.microsoft.com/office/drawing/2010/main">
                <a:solidFill>
                  <a:srgbClr val="FFFFFF"/>
                </a:solidFill>
              </a14:hiddenFill>
            </a:ext>
          </a:extLst>
        </p:spPr>
      </p:pic>
      <p:pic>
        <p:nvPicPr>
          <p:cNvPr id="11" name="Picture 2" descr="Rainwater Harvesting: A Beginner's Guide">
            <a:extLst>
              <a:ext uri="{FF2B5EF4-FFF2-40B4-BE49-F238E27FC236}">
                <a16:creationId xmlns:a16="http://schemas.microsoft.com/office/drawing/2014/main" id="{5928BBA1-C427-1556-ACB8-0681584D481F}"/>
              </a:ext>
            </a:extLst>
          </p:cNvPr>
          <p:cNvPicPr>
            <a:picLocks noChangeAspect="1" noChangeArrowheads="1"/>
          </p:cNvPicPr>
          <p:nvPr/>
        </p:nvPicPr>
        <p:blipFill rotWithShape="1">
          <a:blip r:embed="rId4">
            <a:extLst>
              <a:ext uri="{28A0092B-C50C-407E-A947-70E740481C1C}">
                <a14:useLocalDpi xmlns:a14="http://schemas.microsoft.com/office/drawing/2010/main" val="0"/>
              </a:ext>
            </a:extLst>
          </a:blip>
          <a:srcRect t="10204"/>
          <a:stretch/>
        </p:blipFill>
        <p:spPr bwMode="auto">
          <a:xfrm>
            <a:off x="6495062" y="464337"/>
            <a:ext cx="4913513" cy="4412142"/>
          </a:xfrm>
          <a:prstGeom prst="rect">
            <a:avLst/>
          </a:prstGeom>
          <a:noFill/>
          <a:extLst>
            <a:ext uri="{909E8E84-426E-40DD-AFC4-6F175D3DCCD1}">
              <a14:hiddenFill xmlns:a14="http://schemas.microsoft.com/office/drawing/2010/main">
                <a:solidFill>
                  <a:srgbClr val="FFFFFF"/>
                </a:solidFill>
              </a14:hiddenFill>
            </a:ext>
          </a:extLst>
        </p:spPr>
      </p:pic>
      <p:sp>
        <p:nvSpPr>
          <p:cNvPr id="12" name="Title 1">
            <a:extLst>
              <a:ext uri="{FF2B5EF4-FFF2-40B4-BE49-F238E27FC236}">
                <a16:creationId xmlns:a16="http://schemas.microsoft.com/office/drawing/2014/main" id="{84B79183-7B76-7357-7B54-E75393314F99}"/>
              </a:ext>
            </a:extLst>
          </p:cNvPr>
          <p:cNvSpPr txBox="1">
            <a:spLocks/>
          </p:cNvSpPr>
          <p:nvPr/>
        </p:nvSpPr>
        <p:spPr>
          <a:xfrm>
            <a:off x="1248122" y="6134209"/>
            <a:ext cx="11074290" cy="1699868"/>
          </a:xfrm>
          <a:prstGeom prst="rect">
            <a:avLst/>
          </a:prstGeom>
        </p:spPr>
        <p:txBody>
          <a:bodyPr vert="horz" lIns="91440" tIns="45720" rIns="91440" bIns="45720" rtlCol="0" anchor="t">
            <a:normAutofit/>
          </a:bodyPr>
          <a:lstStyle>
            <a:lvl1pPr algn="l" defTabSz="457200" rtl="0" eaLnBrk="1" latinLnBrk="0" hangingPunct="1">
              <a:spcBef>
                <a:spcPct val="0"/>
              </a:spcBef>
              <a:buNone/>
              <a:defRPr sz="3600" kern="1200">
                <a:solidFill>
                  <a:schemeClr val="tx1">
                    <a:lumMod val="85000"/>
                    <a:lumOff val="15000"/>
                  </a:schemeClr>
                </a:solidFill>
                <a:latin typeface="+mj-lt"/>
                <a:ea typeface="+mj-ea"/>
                <a:cs typeface="+mj-cs"/>
              </a:defRPr>
            </a:lvl1pPr>
            <a:lvl2pPr eaLnBrk="1" hangingPunct="1">
              <a:defRPr>
                <a:solidFill>
                  <a:schemeClr val="tx2"/>
                </a:solidFill>
              </a:defRPr>
            </a:lvl2pPr>
            <a:lvl3pPr eaLnBrk="1" hangingPunct="1">
              <a:defRPr>
                <a:solidFill>
                  <a:schemeClr val="tx2"/>
                </a:solidFill>
              </a:defRPr>
            </a:lvl3pPr>
            <a:lvl4pPr eaLnBrk="1" hangingPunct="1">
              <a:defRPr>
                <a:solidFill>
                  <a:schemeClr val="tx2"/>
                </a:solidFill>
              </a:defRPr>
            </a:lvl4pPr>
            <a:lvl5pPr eaLnBrk="1" hangingPunct="1">
              <a:defRPr>
                <a:solidFill>
                  <a:schemeClr val="tx2"/>
                </a:solidFill>
              </a:defRPr>
            </a:lvl5pPr>
            <a:lvl6pPr eaLnBrk="1" hangingPunct="1">
              <a:defRPr>
                <a:solidFill>
                  <a:schemeClr val="tx2"/>
                </a:solidFill>
              </a:defRPr>
            </a:lvl6pPr>
            <a:lvl7pPr eaLnBrk="1" hangingPunct="1">
              <a:defRPr>
                <a:solidFill>
                  <a:schemeClr val="tx2"/>
                </a:solidFill>
              </a:defRPr>
            </a:lvl7pPr>
            <a:lvl8pPr eaLnBrk="1" hangingPunct="1">
              <a:defRPr>
                <a:solidFill>
                  <a:schemeClr val="tx2"/>
                </a:solidFill>
              </a:defRPr>
            </a:lvl8pPr>
            <a:lvl9pPr eaLnBrk="1" hangingPunct="1">
              <a:defRPr>
                <a:solidFill>
                  <a:schemeClr val="tx2"/>
                </a:solidFill>
              </a:defRPr>
            </a:lvl9pPr>
          </a:lstStyle>
          <a:p>
            <a:r>
              <a:rPr lang="en-CA" sz="2800" b="1" dirty="0">
                <a:solidFill>
                  <a:schemeClr val="accent1">
                    <a:lumMod val="75000"/>
                  </a:schemeClr>
                </a:solidFill>
              </a:rPr>
              <a:t>Could we combine these into 1 system that collects all runoff?</a:t>
            </a:r>
          </a:p>
          <a:p>
            <a:pPr algn="ctr"/>
            <a:r>
              <a:rPr lang="en-CA" sz="2800" dirty="0"/>
              <a:t> </a:t>
            </a:r>
            <a:endParaRPr lang="en-CA" sz="2400" dirty="0"/>
          </a:p>
        </p:txBody>
      </p:sp>
      <p:pic>
        <p:nvPicPr>
          <p:cNvPr id="2" name="Recorded Sound">
            <a:hlinkClick r:id="" action="ppaction://media"/>
            <a:extLst>
              <a:ext uri="{FF2B5EF4-FFF2-40B4-BE49-F238E27FC236}">
                <a16:creationId xmlns:a16="http://schemas.microsoft.com/office/drawing/2014/main" id="{4086C90A-7739-C89A-DA35-3DDDC96E7E1F}"/>
              </a:ext>
            </a:extLst>
          </p:cNvPr>
          <p:cNvPicPr>
            <a:picLocks noChangeAspect="1"/>
          </p:cNvPicPr>
          <p:nvPr>
            <a:audioFile r:link="rId2"/>
            <p:extLst>
              <p:ext uri="{DAA4B4D4-6D71-4841-9C94-3DE7FCFB9230}">
                <p14:media xmlns:p14="http://schemas.microsoft.com/office/powerpoint/2010/main" r:embed="rId1"/>
              </p:ext>
            </p:extLst>
          </p:nvPr>
        </p:nvPicPr>
        <p:blipFill>
          <a:blip r:embed="rId6"/>
          <a:stretch>
            <a:fillRect/>
          </a:stretch>
        </p:blipFill>
        <p:spPr>
          <a:xfrm>
            <a:off x="11449008" y="267453"/>
            <a:ext cx="487363" cy="487363"/>
          </a:xfrm>
          <a:prstGeom prst="rect">
            <a:avLst/>
          </a:prstGeom>
        </p:spPr>
      </p:pic>
    </p:spTree>
    <p:extLst>
      <p:ext uri="{BB962C8B-B14F-4D97-AF65-F5344CB8AC3E}">
        <p14:creationId xmlns:p14="http://schemas.microsoft.com/office/powerpoint/2010/main" val="4201087088"/>
      </p:ext>
    </p:extLst>
  </p:cSld>
  <p:clrMapOvr>
    <a:masterClrMapping/>
  </p:clrMapOvr>
  <mc:AlternateContent xmlns:mc="http://schemas.openxmlformats.org/markup-compatibility/2006">
    <mc:Choice xmlns:p14="http://schemas.microsoft.com/office/powerpoint/2010/main" Requires="p14">
      <p:transition spd="slow" p14:dur="2500" advTm="66351">
        <p:checker/>
      </p:transition>
    </mc:Choice>
    <mc:Fallback>
      <p:transition spd="slow" advTm="66351">
        <p:checker/>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entr" presetSubtype="0" fill="hold" nodeType="afterEffect">
                                  <p:stCondLst>
                                    <p:cond delay="300"/>
                                  </p:stCondLst>
                                  <p:childTnLst>
                                    <p:set>
                                      <p:cBhvr>
                                        <p:cTn id="6" dur="1" fill="hold">
                                          <p:stCondLst>
                                            <p:cond delay="0"/>
                                          </p:stCondLst>
                                        </p:cTn>
                                        <p:tgtEl>
                                          <p:spTgt spid="4"/>
                                        </p:tgtEl>
                                        <p:attrNameLst>
                                          <p:attrName>style.visibility</p:attrName>
                                        </p:attrNameLst>
                                      </p:cBhvr>
                                      <p:to>
                                        <p:strVal val="visible"/>
                                      </p:to>
                                    </p:set>
                                  </p:childTnLst>
                                </p:cTn>
                              </p:par>
                            </p:childTnLst>
                          </p:cTn>
                        </p:par>
                        <p:par>
                          <p:cTn id="7" fill="hold">
                            <p:stCondLst>
                              <p:cond delay="300"/>
                            </p:stCondLst>
                            <p:childTnLst>
                              <p:par>
                                <p:cTn id="8" presetID="6" presetClass="emph" presetSubtype="0" fill="hold" nodeType="afterEffect">
                                  <p:stCondLst>
                                    <p:cond delay="300"/>
                                  </p:stCondLst>
                                  <p:childTnLst>
                                    <p:animScale>
                                      <p:cBhvr>
                                        <p:cTn id="9" dur="1000" fill="hold"/>
                                        <p:tgtEl>
                                          <p:spTgt spid="4"/>
                                        </p:tgtEl>
                                      </p:cBhvr>
                                      <p:by x="125000" y="125000"/>
                                    </p:animScale>
                                  </p:childTnLst>
                                </p:cTn>
                              </p:par>
                            </p:childTnLst>
                          </p:cTn>
                        </p:par>
                        <p:par>
                          <p:cTn id="10" fill="hold">
                            <p:stCondLst>
                              <p:cond delay="1600"/>
                            </p:stCondLst>
                            <p:childTnLst>
                              <p:par>
                                <p:cTn id="11" presetID="2" presetClass="entr" presetSubtype="1" fill="hold" grpId="0" nodeType="afterEffect">
                                  <p:stCondLst>
                                    <p:cond delay="300"/>
                                  </p:stCondLst>
                                  <p:iterate type="wd">
                                    <p:tmPct val="10000"/>
                                  </p:iterate>
                                  <p:childTnLst>
                                    <p:set>
                                      <p:cBhvr>
                                        <p:cTn id="12" dur="1" fill="hold">
                                          <p:stCondLst>
                                            <p:cond delay="0"/>
                                          </p:stCondLst>
                                        </p:cTn>
                                        <p:tgtEl>
                                          <p:spTgt spid="10"/>
                                        </p:tgtEl>
                                        <p:attrNameLst>
                                          <p:attrName>style.visibility</p:attrName>
                                        </p:attrNameLst>
                                      </p:cBhvr>
                                      <p:to>
                                        <p:strVal val="visible"/>
                                      </p:to>
                                    </p:set>
                                    <p:anim calcmode="lin" valueType="num">
                                      <p:cBhvr additive="base">
                                        <p:cTn id="13" dur="1000" fill="hold"/>
                                        <p:tgtEl>
                                          <p:spTgt spid="10"/>
                                        </p:tgtEl>
                                        <p:attrNameLst>
                                          <p:attrName>ppt_x</p:attrName>
                                        </p:attrNameLst>
                                      </p:cBhvr>
                                      <p:tavLst>
                                        <p:tav tm="0">
                                          <p:val>
                                            <p:strVal val="#ppt_x"/>
                                          </p:val>
                                        </p:tav>
                                        <p:tav tm="100000">
                                          <p:val>
                                            <p:strVal val="#ppt_x"/>
                                          </p:val>
                                        </p:tav>
                                      </p:tavLst>
                                    </p:anim>
                                    <p:anim calcmode="lin" valueType="num">
                                      <p:cBhvr additive="base">
                                        <p:cTn id="14" dur="1000" fill="hold"/>
                                        <p:tgtEl>
                                          <p:spTgt spid="10"/>
                                        </p:tgtEl>
                                        <p:attrNameLst>
                                          <p:attrName>ppt_y</p:attrName>
                                        </p:attrNameLst>
                                      </p:cBhvr>
                                      <p:tavLst>
                                        <p:tav tm="0">
                                          <p:val>
                                            <p:strVal val="0-#ppt_h/2"/>
                                          </p:val>
                                        </p:tav>
                                        <p:tav tm="100000">
                                          <p:val>
                                            <p:strVal val="#ppt_y"/>
                                          </p:val>
                                        </p:tav>
                                      </p:tavLst>
                                    </p:anim>
                                  </p:childTnLst>
                                </p:cTn>
                              </p:par>
                            </p:childTnLst>
                          </p:cTn>
                        </p:par>
                        <p:par>
                          <p:cTn id="15" fill="hold">
                            <p:stCondLst>
                              <p:cond delay="4600"/>
                            </p:stCondLst>
                            <p:childTnLst>
                              <p:par>
                                <p:cTn id="16" presetID="10" presetClass="entr" presetSubtype="0" fill="hold" nodeType="afterEffect">
                                  <p:stCondLst>
                                    <p:cond delay="0"/>
                                  </p:stCondLst>
                                  <p:childTnLst>
                                    <p:set>
                                      <p:cBhvr>
                                        <p:cTn id="17" dur="1" fill="hold">
                                          <p:stCondLst>
                                            <p:cond delay="0"/>
                                          </p:stCondLst>
                                        </p:cTn>
                                        <p:tgtEl>
                                          <p:spTgt spid="4098"/>
                                        </p:tgtEl>
                                        <p:attrNameLst>
                                          <p:attrName>style.visibility</p:attrName>
                                        </p:attrNameLst>
                                      </p:cBhvr>
                                      <p:to>
                                        <p:strVal val="visible"/>
                                      </p:to>
                                    </p:set>
                                    <p:animEffect transition="in" filter="fade">
                                      <p:cBhvr>
                                        <p:cTn id="18" dur="500"/>
                                        <p:tgtEl>
                                          <p:spTgt spid="4098"/>
                                        </p:tgtEl>
                                      </p:cBhvr>
                                    </p:animEffect>
                                  </p:childTnLst>
                                </p:cTn>
                              </p:par>
                            </p:childTnLst>
                          </p:cTn>
                        </p:par>
                      </p:childTnLst>
                    </p:cTn>
                  </p:par>
                  <p:par>
                    <p:cTn id="19" fill="hold">
                      <p:stCondLst>
                        <p:cond delay="indefinite"/>
                      </p:stCondLst>
                      <p:childTnLst>
                        <p:par>
                          <p:cTn id="20" fill="hold">
                            <p:stCondLst>
                              <p:cond delay="0"/>
                            </p:stCondLst>
                            <p:childTnLst>
                              <p:par>
                                <p:cTn id="21" presetID="1" presetClass="exit" presetSubtype="0" fill="hold" nodeType="clickEffect">
                                  <p:stCondLst>
                                    <p:cond delay="0"/>
                                  </p:stCondLst>
                                  <p:childTnLst>
                                    <p:set>
                                      <p:cBhvr>
                                        <p:cTn id="22" dur="1" fill="hold">
                                          <p:stCondLst>
                                            <p:cond delay="0"/>
                                          </p:stCondLst>
                                        </p:cTn>
                                        <p:tgtEl>
                                          <p:spTgt spid="4"/>
                                        </p:tgtEl>
                                        <p:attrNameLst>
                                          <p:attrName>style.visibility</p:attrName>
                                        </p:attrNameLst>
                                      </p:cBhvr>
                                      <p:to>
                                        <p:strVal val="hidden"/>
                                      </p:to>
                                    </p:set>
                                  </p:childTnLst>
                                </p:cTn>
                              </p:par>
                              <p:par>
                                <p:cTn id="23" presetID="1" presetClass="exit" presetSubtype="0" fill="hold" grpId="1" nodeType="withEffect">
                                  <p:stCondLst>
                                    <p:cond delay="0"/>
                                  </p:stCondLst>
                                  <p:iterate type="wd">
                                    <p:tmAbs val="0"/>
                                  </p:iterate>
                                  <p:childTnLst>
                                    <p:set>
                                      <p:cBhvr>
                                        <p:cTn id="24" dur="1" fill="hold">
                                          <p:stCondLst>
                                            <p:cond delay="0"/>
                                          </p:stCondLst>
                                        </p:cTn>
                                        <p:tgtEl>
                                          <p:spTgt spid="10"/>
                                        </p:tgtEl>
                                        <p:attrNameLst>
                                          <p:attrName>style.visibility</p:attrName>
                                        </p:attrNameLst>
                                      </p:cBhvr>
                                      <p:to>
                                        <p:strVal val="hidden"/>
                                      </p:to>
                                    </p:set>
                                  </p:childTnLst>
                                </p:cTn>
                              </p:par>
                              <p:par>
                                <p:cTn id="25" presetID="10" presetClass="exit" presetSubtype="0" fill="hold" nodeType="withEffect">
                                  <p:stCondLst>
                                    <p:cond delay="0"/>
                                  </p:stCondLst>
                                  <p:childTnLst>
                                    <p:animEffect transition="out" filter="fade">
                                      <p:cBhvr>
                                        <p:cTn id="26" dur="500"/>
                                        <p:tgtEl>
                                          <p:spTgt spid="4098"/>
                                        </p:tgtEl>
                                      </p:cBhvr>
                                    </p:animEffect>
                                    <p:set>
                                      <p:cBhvr>
                                        <p:cTn id="27" dur="1" fill="hold">
                                          <p:stCondLst>
                                            <p:cond delay="499"/>
                                          </p:stCondLst>
                                        </p:cTn>
                                        <p:tgtEl>
                                          <p:spTgt spid="4098"/>
                                        </p:tgtEl>
                                        <p:attrNameLst>
                                          <p:attrName>style.visibility</p:attrName>
                                        </p:attrNameLst>
                                      </p:cBhvr>
                                      <p:to>
                                        <p:strVal val="hidden"/>
                                      </p:to>
                                    </p:set>
                                  </p:childTnLst>
                                </p:cTn>
                              </p:par>
                              <p:par>
                                <p:cTn id="28" presetID="1" presetClass="entr" presetSubtype="0" fill="hold" nodeType="withEffect">
                                  <p:stCondLst>
                                    <p:cond delay="0"/>
                                  </p:stCondLst>
                                  <p:childTnLst>
                                    <p:set>
                                      <p:cBhvr>
                                        <p:cTn id="29" dur="1" fill="hold">
                                          <p:stCondLst>
                                            <p:cond delay="0"/>
                                          </p:stCondLst>
                                        </p:cTn>
                                        <p:tgtEl>
                                          <p:spTgt spid="3"/>
                                        </p:tgtEl>
                                        <p:attrNameLst>
                                          <p:attrName>style.visibility</p:attrName>
                                        </p:attrNameLst>
                                      </p:cBhvr>
                                      <p:to>
                                        <p:strVal val="visible"/>
                                      </p:to>
                                    </p:set>
                                  </p:childTnLst>
                                </p:cTn>
                              </p:par>
                            </p:childTnLst>
                          </p:cTn>
                        </p:par>
                        <p:par>
                          <p:cTn id="30" fill="hold">
                            <p:stCondLst>
                              <p:cond delay="500"/>
                            </p:stCondLst>
                            <p:childTnLst>
                              <p:par>
                                <p:cTn id="31" presetID="6" presetClass="emph" presetSubtype="0" fill="hold" nodeType="afterEffect">
                                  <p:stCondLst>
                                    <p:cond delay="300"/>
                                  </p:stCondLst>
                                  <p:childTnLst>
                                    <p:animScale>
                                      <p:cBhvr>
                                        <p:cTn id="32" dur="1000" fill="hold"/>
                                        <p:tgtEl>
                                          <p:spTgt spid="3"/>
                                        </p:tgtEl>
                                      </p:cBhvr>
                                      <p:by x="125000" y="125000"/>
                                    </p:animScale>
                                  </p:childTnLst>
                                </p:cTn>
                              </p:par>
                            </p:childTnLst>
                          </p:cTn>
                        </p:par>
                        <p:par>
                          <p:cTn id="33" fill="hold">
                            <p:stCondLst>
                              <p:cond delay="1800"/>
                            </p:stCondLst>
                            <p:childTnLst>
                              <p:par>
                                <p:cTn id="34" presetID="2" presetClass="entr" presetSubtype="1" fill="hold" grpId="0" nodeType="afterEffect">
                                  <p:stCondLst>
                                    <p:cond delay="300"/>
                                  </p:stCondLst>
                                  <p:iterate type="wd">
                                    <p:tmPct val="10000"/>
                                  </p:iterate>
                                  <p:childTnLst>
                                    <p:set>
                                      <p:cBhvr>
                                        <p:cTn id="35" dur="1" fill="hold">
                                          <p:stCondLst>
                                            <p:cond delay="0"/>
                                          </p:stCondLst>
                                        </p:cTn>
                                        <p:tgtEl>
                                          <p:spTgt spid="9"/>
                                        </p:tgtEl>
                                        <p:attrNameLst>
                                          <p:attrName>style.visibility</p:attrName>
                                        </p:attrNameLst>
                                      </p:cBhvr>
                                      <p:to>
                                        <p:strVal val="visible"/>
                                      </p:to>
                                    </p:set>
                                    <p:anim calcmode="lin" valueType="num">
                                      <p:cBhvr additive="base">
                                        <p:cTn id="36" dur="1000" fill="hold"/>
                                        <p:tgtEl>
                                          <p:spTgt spid="9"/>
                                        </p:tgtEl>
                                        <p:attrNameLst>
                                          <p:attrName>ppt_x</p:attrName>
                                        </p:attrNameLst>
                                      </p:cBhvr>
                                      <p:tavLst>
                                        <p:tav tm="0">
                                          <p:val>
                                            <p:strVal val="#ppt_x"/>
                                          </p:val>
                                        </p:tav>
                                        <p:tav tm="100000">
                                          <p:val>
                                            <p:strVal val="#ppt_x"/>
                                          </p:val>
                                        </p:tav>
                                      </p:tavLst>
                                    </p:anim>
                                    <p:anim calcmode="lin" valueType="num">
                                      <p:cBhvr additive="base">
                                        <p:cTn id="37" dur="1000" fill="hold"/>
                                        <p:tgtEl>
                                          <p:spTgt spid="9"/>
                                        </p:tgtEl>
                                        <p:attrNameLst>
                                          <p:attrName>ppt_y</p:attrName>
                                        </p:attrNameLst>
                                      </p:cBhvr>
                                      <p:tavLst>
                                        <p:tav tm="0">
                                          <p:val>
                                            <p:strVal val="0-#ppt_h/2"/>
                                          </p:val>
                                        </p:tav>
                                        <p:tav tm="100000">
                                          <p:val>
                                            <p:strVal val="#ppt_y"/>
                                          </p:val>
                                        </p:tav>
                                      </p:tavLst>
                                    </p:anim>
                                  </p:childTnLst>
                                </p:cTn>
                              </p:par>
                            </p:childTnLst>
                          </p:cTn>
                        </p:par>
                        <p:par>
                          <p:cTn id="38" fill="hold">
                            <p:stCondLst>
                              <p:cond delay="4700"/>
                            </p:stCondLst>
                            <p:childTnLst>
                              <p:par>
                                <p:cTn id="39" presetID="1" presetClass="entr" presetSubtype="0" fill="hold" nodeType="afterEffect">
                                  <p:stCondLst>
                                    <p:cond delay="0"/>
                                  </p:stCondLst>
                                  <p:childTnLst>
                                    <p:set>
                                      <p:cBhvr>
                                        <p:cTn id="40" dur="1" fill="hold">
                                          <p:stCondLst>
                                            <p:cond delay="0"/>
                                          </p:stCondLst>
                                        </p:cTn>
                                        <p:tgtEl>
                                          <p:spTgt spid="4100"/>
                                        </p:tgtEl>
                                        <p:attrNameLst>
                                          <p:attrName>style.visibility</p:attrName>
                                        </p:attrNameLst>
                                      </p:cBhvr>
                                      <p:to>
                                        <p:strVal val="visible"/>
                                      </p:to>
                                    </p:set>
                                  </p:childTnLst>
                                </p:cTn>
                              </p:par>
                            </p:childTnLst>
                          </p:cTn>
                        </p:par>
                      </p:childTnLst>
                    </p:cTn>
                  </p:par>
                  <p:par>
                    <p:cTn id="41" fill="hold">
                      <p:stCondLst>
                        <p:cond delay="indefinite"/>
                      </p:stCondLst>
                      <p:childTnLst>
                        <p:par>
                          <p:cTn id="42" fill="hold">
                            <p:stCondLst>
                              <p:cond delay="0"/>
                            </p:stCondLst>
                            <p:childTnLst>
                              <p:par>
                                <p:cTn id="43" presetID="1" presetClass="exit" presetSubtype="0" fill="hold" nodeType="clickEffect">
                                  <p:stCondLst>
                                    <p:cond delay="0"/>
                                  </p:stCondLst>
                                  <p:childTnLst>
                                    <p:set>
                                      <p:cBhvr>
                                        <p:cTn id="44" dur="1" fill="hold">
                                          <p:stCondLst>
                                            <p:cond delay="0"/>
                                          </p:stCondLst>
                                        </p:cTn>
                                        <p:tgtEl>
                                          <p:spTgt spid="3"/>
                                        </p:tgtEl>
                                        <p:attrNameLst>
                                          <p:attrName>style.visibility</p:attrName>
                                        </p:attrNameLst>
                                      </p:cBhvr>
                                      <p:to>
                                        <p:strVal val="hidden"/>
                                      </p:to>
                                    </p:set>
                                  </p:childTnLst>
                                </p:cTn>
                              </p:par>
                              <p:par>
                                <p:cTn id="45" presetID="1" presetClass="exit" presetSubtype="0" fill="hold" grpId="1" nodeType="withEffect">
                                  <p:stCondLst>
                                    <p:cond delay="0"/>
                                  </p:stCondLst>
                                  <p:iterate type="wd">
                                    <p:tmAbs val="0"/>
                                  </p:iterate>
                                  <p:childTnLst>
                                    <p:set>
                                      <p:cBhvr>
                                        <p:cTn id="46" dur="1" fill="hold">
                                          <p:stCondLst>
                                            <p:cond delay="0"/>
                                          </p:stCondLst>
                                        </p:cTn>
                                        <p:tgtEl>
                                          <p:spTgt spid="9"/>
                                        </p:tgtEl>
                                        <p:attrNameLst>
                                          <p:attrName>style.visibility</p:attrName>
                                        </p:attrNameLst>
                                      </p:cBhvr>
                                      <p:to>
                                        <p:strVal val="hidden"/>
                                      </p:to>
                                    </p:set>
                                  </p:childTnLst>
                                </p:cTn>
                              </p:par>
                              <p:par>
                                <p:cTn id="47" presetID="1" presetClass="entr" presetSubtype="0" fill="hold" grpId="0" nodeType="withEffect">
                                  <p:stCondLst>
                                    <p:cond delay="0"/>
                                  </p:stCondLst>
                                  <p:childTnLst>
                                    <p:set>
                                      <p:cBhvr>
                                        <p:cTn id="48" dur="1" fill="hold">
                                          <p:stCondLst>
                                            <p:cond delay="0"/>
                                          </p:stCondLst>
                                        </p:cTn>
                                        <p:tgtEl>
                                          <p:spTgt spid="12"/>
                                        </p:tgtEl>
                                        <p:attrNameLst>
                                          <p:attrName>style.visibility</p:attrName>
                                        </p:attrNameLst>
                                      </p:cBhvr>
                                      <p:to>
                                        <p:strVal val="visible"/>
                                      </p:to>
                                    </p:set>
                                  </p:childTnLst>
                                </p:cTn>
                              </p:par>
                              <p:par>
                                <p:cTn id="49" presetID="10" presetClass="entr" presetSubtype="0" fill="hold" nodeType="withEffect">
                                  <p:stCondLst>
                                    <p:cond delay="0"/>
                                  </p:stCondLst>
                                  <p:childTnLst>
                                    <p:set>
                                      <p:cBhvr>
                                        <p:cTn id="50" dur="1" fill="hold">
                                          <p:stCondLst>
                                            <p:cond delay="0"/>
                                          </p:stCondLst>
                                        </p:cTn>
                                        <p:tgtEl>
                                          <p:spTgt spid="11"/>
                                        </p:tgtEl>
                                        <p:attrNameLst>
                                          <p:attrName>style.visibility</p:attrName>
                                        </p:attrNameLst>
                                      </p:cBhvr>
                                      <p:to>
                                        <p:strVal val="visible"/>
                                      </p:to>
                                    </p:set>
                                    <p:animEffect transition="in" filter="fade">
                                      <p:cBhvr>
                                        <p:cTn id="51" dur="500"/>
                                        <p:tgtEl>
                                          <p:spTgt spid="11"/>
                                        </p:tgtEl>
                                      </p:cBhvr>
                                    </p:animEffect>
                                  </p:childTnLst>
                                </p:cTn>
                              </p:par>
                            </p:childTnLst>
                          </p:cTn>
                        </p:par>
                        <p:par>
                          <p:cTn id="52" fill="hold">
                            <p:stCondLst>
                              <p:cond delay="500"/>
                            </p:stCondLst>
                            <p:childTnLst>
                              <p:par>
                                <p:cTn id="53" presetID="1" presetClass="mediacall" presetSubtype="0" fill="hold" nodeType="afterEffect">
                                  <p:stCondLst>
                                    <p:cond delay="0"/>
                                  </p:stCondLst>
                                  <p:childTnLst>
                                    <p:cmd type="call" cmd="playFrom(0.0)">
                                      <p:cBhvr>
                                        <p:cTn id="54" dur="66351" fill="hold"/>
                                        <p:tgtEl>
                                          <p:spTgt spid="2"/>
                                        </p:tgtEl>
                                      </p:cBhvr>
                                    </p:cmd>
                                  </p:childTnLst>
                                </p:cTn>
                              </p:par>
                            </p:childTnLst>
                          </p:cTn>
                        </p:par>
                      </p:childTnLst>
                    </p:cTn>
                  </p:par>
                </p:childTnLst>
              </p:cTn>
              <p:prevCondLst>
                <p:cond evt="onPrev" delay="0">
                  <p:tgtEl>
                    <p:sldTgt/>
                  </p:tgtEl>
                </p:cond>
              </p:prevCondLst>
              <p:nextCondLst>
                <p:cond evt="onNext" delay="0">
                  <p:tgtEl>
                    <p:sldTgt/>
                  </p:tgtEl>
                </p:cond>
              </p:nextCondLst>
            </p:seq>
            <p:audio>
              <p:cMediaNode vol="80000">
                <p:cTn id="55" fill="hold" display="0">
                  <p:stCondLst>
                    <p:cond delay="indefinite"/>
                  </p:stCondLst>
                  <p:endCondLst>
                    <p:cond evt="onStopAudio" delay="0">
                      <p:tgtEl>
                        <p:sldTgt/>
                      </p:tgtEl>
                    </p:cond>
                  </p:endCondLst>
                </p:cTn>
                <p:tgtEl>
                  <p:spTgt spid="2"/>
                </p:tgtEl>
              </p:cMediaNode>
            </p:audio>
          </p:childTnLst>
        </p:cTn>
      </p:par>
    </p:tnLst>
    <p:bldLst>
      <p:bldP spid="9" grpId="0"/>
      <p:bldP spid="9" grpId="1"/>
      <p:bldP spid="10" grpId="0"/>
      <p:bldP spid="10" grpId="1"/>
      <p:bldP spid="12" grpId="0"/>
    </p:bld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3" name="Group 2">
            <a:extLst>
              <a:ext uri="{FF2B5EF4-FFF2-40B4-BE49-F238E27FC236}">
                <a16:creationId xmlns:a16="http://schemas.microsoft.com/office/drawing/2014/main" id="{61BBC32E-E56D-475E-4EB4-BC37BDB7A196}"/>
              </a:ext>
            </a:extLst>
          </p:cNvPr>
          <p:cNvGrpSpPr/>
          <p:nvPr/>
        </p:nvGrpSpPr>
        <p:grpSpPr>
          <a:xfrm>
            <a:off x="4084422" y="534675"/>
            <a:ext cx="4023156" cy="362394"/>
            <a:chOff x="5109724" y="3266630"/>
            <a:chExt cx="3661002" cy="200211"/>
          </a:xfrm>
        </p:grpSpPr>
        <p:sp>
          <p:nvSpPr>
            <p:cNvPr id="7" name="Rectangle: Rounded Corners 6">
              <a:extLst>
                <a:ext uri="{FF2B5EF4-FFF2-40B4-BE49-F238E27FC236}">
                  <a16:creationId xmlns:a16="http://schemas.microsoft.com/office/drawing/2014/main" id="{90B4422B-7373-E1F7-DCCB-22BA73A25947}"/>
                </a:ext>
              </a:extLst>
            </p:cNvPr>
            <p:cNvSpPr/>
            <p:nvPr/>
          </p:nvSpPr>
          <p:spPr>
            <a:xfrm>
              <a:off x="5109724" y="3266630"/>
              <a:ext cx="3661002" cy="200211"/>
            </a:xfrm>
            <a:prstGeom prst="roundRect">
              <a:avLst/>
            </a:prstGeom>
          </p:spPr>
          <p:style>
            <a:lnRef idx="2">
              <a:schemeClr val="dk2">
                <a:hueOff val="0"/>
                <a:satOff val="0"/>
                <a:lumOff val="0"/>
                <a:alphaOff val="0"/>
              </a:schemeClr>
            </a:lnRef>
            <a:fillRef idx="1">
              <a:schemeClr val="lt2">
                <a:alpha val="90000"/>
                <a:hueOff val="0"/>
                <a:satOff val="0"/>
                <a:lumOff val="0"/>
                <a:alphaOff val="0"/>
              </a:schemeClr>
            </a:fillRef>
            <a:effectRef idx="0">
              <a:schemeClr val="lt2">
                <a:alpha val="90000"/>
                <a:hueOff val="0"/>
                <a:satOff val="0"/>
                <a:lumOff val="0"/>
                <a:alphaOff val="0"/>
              </a:schemeClr>
            </a:effectRef>
            <a:fontRef idx="minor">
              <a:schemeClr val="dk1">
                <a:hueOff val="0"/>
                <a:satOff val="0"/>
                <a:lumOff val="0"/>
                <a:alphaOff val="0"/>
              </a:schemeClr>
            </a:fontRef>
          </p:style>
          <p:txBody>
            <a:bodyPr/>
            <a:lstStyle/>
            <a:p>
              <a:endParaRPr lang="en-CA"/>
            </a:p>
          </p:txBody>
        </p:sp>
        <p:sp>
          <p:nvSpPr>
            <p:cNvPr id="8" name="Rectangle: Rounded Corners 4">
              <a:extLst>
                <a:ext uri="{FF2B5EF4-FFF2-40B4-BE49-F238E27FC236}">
                  <a16:creationId xmlns:a16="http://schemas.microsoft.com/office/drawing/2014/main" id="{77D178BE-FA56-3DB6-4F6C-A7FF4213A3AB}"/>
                </a:ext>
              </a:extLst>
            </p:cNvPr>
            <p:cNvSpPr txBox="1"/>
            <p:nvPr/>
          </p:nvSpPr>
          <p:spPr>
            <a:xfrm>
              <a:off x="5119497" y="3276403"/>
              <a:ext cx="3641456" cy="180665"/>
            </a:xfrm>
            <a:prstGeom prst="rect">
              <a:avLst/>
            </a:prstGeom>
          </p:spPr>
          <p:style>
            <a:lnRef idx="0">
              <a:scrgbClr r="0" g="0" b="0"/>
            </a:lnRef>
            <a:fillRef idx="0">
              <a:scrgbClr r="0" g="0" b="0"/>
            </a:fillRef>
            <a:effectRef idx="0">
              <a:scrgbClr r="0" g="0" b="0"/>
            </a:effectRef>
            <a:fontRef idx="minor">
              <a:schemeClr val="dk1">
                <a:hueOff val="0"/>
                <a:satOff val="0"/>
                <a:lumOff val="0"/>
                <a:alphaOff val="0"/>
              </a:schemeClr>
            </a:fontRef>
          </p:style>
          <p:txBody>
            <a:bodyPr spcFirstLastPara="0" vert="horz" wrap="square" lIns="68580" tIns="68580" rIns="68580" bIns="68580" numCol="1" spcCol="1270" anchor="ctr" anchorCtr="0">
              <a:noAutofit/>
            </a:bodyPr>
            <a:lstStyle/>
            <a:p>
              <a:pPr marL="0" lvl="0" indent="0" algn="ctr" defTabSz="800100">
                <a:lnSpc>
                  <a:spcPct val="90000"/>
                </a:lnSpc>
                <a:spcBef>
                  <a:spcPct val="0"/>
                </a:spcBef>
                <a:spcAft>
                  <a:spcPct val="35000"/>
                </a:spcAft>
                <a:buNone/>
              </a:pPr>
              <a:r>
                <a:rPr lang="en-CA" sz="1800" b="1" i="0" kern="1200" spc="0" baseline="0"/>
                <a:t>Above-Code Insulation</a:t>
              </a:r>
            </a:p>
          </p:txBody>
        </p:sp>
      </p:grpSp>
      <p:sp>
        <p:nvSpPr>
          <p:cNvPr id="9" name="Title 1">
            <a:extLst>
              <a:ext uri="{FF2B5EF4-FFF2-40B4-BE49-F238E27FC236}">
                <a16:creationId xmlns:a16="http://schemas.microsoft.com/office/drawing/2014/main" id="{53A4FA93-B656-8A09-B217-30EBDF1EC40B}"/>
              </a:ext>
            </a:extLst>
          </p:cNvPr>
          <p:cNvSpPr txBox="1">
            <a:spLocks/>
          </p:cNvSpPr>
          <p:nvPr/>
        </p:nvSpPr>
        <p:spPr>
          <a:xfrm>
            <a:off x="2021825" y="972828"/>
            <a:ext cx="4635649" cy="974283"/>
          </a:xfrm>
          <a:prstGeom prst="rect">
            <a:avLst/>
          </a:prstGeom>
        </p:spPr>
        <p:txBody>
          <a:bodyPr vert="horz" lIns="91440" tIns="45720" rIns="91440" bIns="45720" rtlCol="0" anchor="t">
            <a:normAutofit/>
          </a:bodyPr>
          <a:lstStyle>
            <a:lvl1pPr algn="l" defTabSz="457200" rtl="0" eaLnBrk="1" latinLnBrk="0" hangingPunct="1">
              <a:spcBef>
                <a:spcPct val="0"/>
              </a:spcBef>
              <a:buNone/>
              <a:defRPr sz="3600" kern="1200">
                <a:solidFill>
                  <a:schemeClr val="tx1">
                    <a:lumMod val="85000"/>
                    <a:lumOff val="15000"/>
                  </a:schemeClr>
                </a:solidFill>
                <a:latin typeface="+mj-lt"/>
                <a:ea typeface="+mj-ea"/>
                <a:cs typeface="+mj-cs"/>
              </a:defRPr>
            </a:lvl1pPr>
            <a:lvl2pPr eaLnBrk="1" hangingPunct="1">
              <a:defRPr>
                <a:solidFill>
                  <a:schemeClr val="tx2"/>
                </a:solidFill>
              </a:defRPr>
            </a:lvl2pPr>
            <a:lvl3pPr eaLnBrk="1" hangingPunct="1">
              <a:defRPr>
                <a:solidFill>
                  <a:schemeClr val="tx2"/>
                </a:solidFill>
              </a:defRPr>
            </a:lvl3pPr>
            <a:lvl4pPr eaLnBrk="1" hangingPunct="1">
              <a:defRPr>
                <a:solidFill>
                  <a:schemeClr val="tx2"/>
                </a:solidFill>
              </a:defRPr>
            </a:lvl4pPr>
            <a:lvl5pPr eaLnBrk="1" hangingPunct="1">
              <a:defRPr>
                <a:solidFill>
                  <a:schemeClr val="tx2"/>
                </a:solidFill>
              </a:defRPr>
            </a:lvl5pPr>
            <a:lvl6pPr eaLnBrk="1" hangingPunct="1">
              <a:defRPr>
                <a:solidFill>
                  <a:schemeClr val="tx2"/>
                </a:solidFill>
              </a:defRPr>
            </a:lvl6pPr>
            <a:lvl7pPr eaLnBrk="1" hangingPunct="1">
              <a:defRPr>
                <a:solidFill>
                  <a:schemeClr val="tx2"/>
                </a:solidFill>
              </a:defRPr>
            </a:lvl7pPr>
            <a:lvl8pPr eaLnBrk="1" hangingPunct="1">
              <a:defRPr>
                <a:solidFill>
                  <a:schemeClr val="tx2"/>
                </a:solidFill>
              </a:defRPr>
            </a:lvl8pPr>
            <a:lvl9pPr eaLnBrk="1" hangingPunct="1">
              <a:defRPr>
                <a:solidFill>
                  <a:schemeClr val="tx2"/>
                </a:solidFill>
              </a:defRPr>
            </a:lvl9pPr>
          </a:lstStyle>
          <a:p>
            <a:r>
              <a:rPr lang="en-CA" sz="2800" dirty="0"/>
              <a:t>Usage of insulation rated: </a:t>
            </a:r>
          </a:p>
          <a:p>
            <a:pPr algn="ctr"/>
            <a:r>
              <a:rPr lang="en-CA" sz="2800" dirty="0"/>
              <a:t> </a:t>
            </a:r>
            <a:endParaRPr lang="en-CA" sz="2400" dirty="0"/>
          </a:p>
        </p:txBody>
      </p:sp>
      <p:sp>
        <p:nvSpPr>
          <p:cNvPr id="12" name="TextBox 11">
            <a:extLst>
              <a:ext uri="{FF2B5EF4-FFF2-40B4-BE49-F238E27FC236}">
                <a16:creationId xmlns:a16="http://schemas.microsoft.com/office/drawing/2014/main" id="{FC85F218-8DC6-D496-26FB-B5FC108A1804}"/>
              </a:ext>
            </a:extLst>
          </p:cNvPr>
          <p:cNvSpPr txBox="1"/>
          <p:nvPr/>
        </p:nvSpPr>
        <p:spPr>
          <a:xfrm>
            <a:off x="2148150" y="1486740"/>
            <a:ext cx="2191499" cy="430887"/>
          </a:xfrm>
          <a:prstGeom prst="rect">
            <a:avLst/>
          </a:prstGeom>
          <a:noFill/>
        </p:spPr>
        <p:txBody>
          <a:bodyPr wrap="square">
            <a:spAutoFit/>
          </a:bodyPr>
          <a:lstStyle/>
          <a:p>
            <a:r>
              <a:rPr lang="en-CA" sz="2200" dirty="0"/>
              <a:t>R-60 in ceilings</a:t>
            </a:r>
          </a:p>
        </p:txBody>
      </p:sp>
      <p:sp>
        <p:nvSpPr>
          <p:cNvPr id="14" name="TextBox 13">
            <a:extLst>
              <a:ext uri="{FF2B5EF4-FFF2-40B4-BE49-F238E27FC236}">
                <a16:creationId xmlns:a16="http://schemas.microsoft.com/office/drawing/2014/main" id="{59A2D638-C142-B89F-6F04-EBC16A3B8411}"/>
              </a:ext>
            </a:extLst>
          </p:cNvPr>
          <p:cNvSpPr txBox="1"/>
          <p:nvPr/>
        </p:nvSpPr>
        <p:spPr>
          <a:xfrm>
            <a:off x="4465974" y="1486490"/>
            <a:ext cx="6096000" cy="430887"/>
          </a:xfrm>
          <a:prstGeom prst="rect">
            <a:avLst/>
          </a:prstGeom>
          <a:noFill/>
        </p:spPr>
        <p:txBody>
          <a:bodyPr wrap="square">
            <a:spAutoFit/>
          </a:bodyPr>
          <a:lstStyle/>
          <a:p>
            <a:r>
              <a:rPr lang="en-CA" sz="2200" dirty="0"/>
              <a:t>R-40 in above grade walls</a:t>
            </a:r>
          </a:p>
        </p:txBody>
      </p:sp>
      <p:sp>
        <p:nvSpPr>
          <p:cNvPr id="16" name="TextBox 15">
            <a:extLst>
              <a:ext uri="{FF2B5EF4-FFF2-40B4-BE49-F238E27FC236}">
                <a16:creationId xmlns:a16="http://schemas.microsoft.com/office/drawing/2014/main" id="{11DC8AB1-1A58-0D6F-27A2-DDF97FC5B54A}"/>
              </a:ext>
            </a:extLst>
          </p:cNvPr>
          <p:cNvSpPr txBox="1"/>
          <p:nvPr/>
        </p:nvSpPr>
        <p:spPr>
          <a:xfrm>
            <a:off x="8332642" y="1486489"/>
            <a:ext cx="6096000" cy="430887"/>
          </a:xfrm>
          <a:prstGeom prst="rect">
            <a:avLst/>
          </a:prstGeom>
          <a:noFill/>
        </p:spPr>
        <p:txBody>
          <a:bodyPr wrap="square">
            <a:spAutoFit/>
          </a:bodyPr>
          <a:lstStyle/>
          <a:p>
            <a:r>
              <a:rPr lang="en-CA" sz="2200" dirty="0"/>
              <a:t> R-20 in basement walls</a:t>
            </a:r>
          </a:p>
        </p:txBody>
      </p:sp>
      <p:sp>
        <p:nvSpPr>
          <p:cNvPr id="18" name="TextBox 17">
            <a:extLst>
              <a:ext uri="{FF2B5EF4-FFF2-40B4-BE49-F238E27FC236}">
                <a16:creationId xmlns:a16="http://schemas.microsoft.com/office/drawing/2014/main" id="{C8E24817-9BF2-5772-427C-88295FC78759}"/>
              </a:ext>
            </a:extLst>
          </p:cNvPr>
          <p:cNvSpPr txBox="1"/>
          <p:nvPr/>
        </p:nvSpPr>
        <p:spPr>
          <a:xfrm>
            <a:off x="2148150" y="2144919"/>
            <a:ext cx="8263176" cy="430887"/>
          </a:xfrm>
          <a:prstGeom prst="rect">
            <a:avLst/>
          </a:prstGeom>
          <a:noFill/>
        </p:spPr>
        <p:txBody>
          <a:bodyPr wrap="square">
            <a:spAutoFit/>
          </a:bodyPr>
          <a:lstStyle/>
          <a:p>
            <a:r>
              <a:rPr lang="en-CA" sz="2200" dirty="0"/>
              <a:t>R-10 below and surrounding perimeter of basement slabs.</a:t>
            </a:r>
          </a:p>
        </p:txBody>
      </p:sp>
      <p:grpSp>
        <p:nvGrpSpPr>
          <p:cNvPr id="19" name="Group 18">
            <a:extLst>
              <a:ext uri="{FF2B5EF4-FFF2-40B4-BE49-F238E27FC236}">
                <a16:creationId xmlns:a16="http://schemas.microsoft.com/office/drawing/2014/main" id="{3B1AC72C-6B01-43F0-B698-52E88B2DF8F8}"/>
              </a:ext>
            </a:extLst>
          </p:cNvPr>
          <p:cNvGrpSpPr/>
          <p:nvPr/>
        </p:nvGrpSpPr>
        <p:grpSpPr>
          <a:xfrm>
            <a:off x="4073653" y="5172385"/>
            <a:ext cx="4033925" cy="410817"/>
            <a:chOff x="5109724" y="3942342"/>
            <a:chExt cx="3661002" cy="200211"/>
          </a:xfrm>
        </p:grpSpPr>
        <p:sp>
          <p:nvSpPr>
            <p:cNvPr id="20" name="Rectangle: Rounded Corners 19">
              <a:extLst>
                <a:ext uri="{FF2B5EF4-FFF2-40B4-BE49-F238E27FC236}">
                  <a16:creationId xmlns:a16="http://schemas.microsoft.com/office/drawing/2014/main" id="{582E82BC-85ED-74CE-8049-FECB90B1773D}"/>
                </a:ext>
              </a:extLst>
            </p:cNvPr>
            <p:cNvSpPr/>
            <p:nvPr/>
          </p:nvSpPr>
          <p:spPr>
            <a:xfrm>
              <a:off x="5109724" y="3942342"/>
              <a:ext cx="3661002" cy="200211"/>
            </a:xfrm>
            <a:prstGeom prst="roundRect">
              <a:avLst/>
            </a:prstGeom>
          </p:spPr>
          <p:style>
            <a:lnRef idx="2">
              <a:schemeClr val="dk2">
                <a:hueOff val="0"/>
                <a:satOff val="0"/>
                <a:lumOff val="0"/>
                <a:alphaOff val="0"/>
              </a:schemeClr>
            </a:lnRef>
            <a:fillRef idx="1">
              <a:schemeClr val="lt2">
                <a:alpha val="90000"/>
                <a:hueOff val="0"/>
                <a:satOff val="0"/>
                <a:lumOff val="0"/>
                <a:alphaOff val="0"/>
              </a:schemeClr>
            </a:fillRef>
            <a:effectRef idx="0">
              <a:schemeClr val="lt2">
                <a:alpha val="90000"/>
                <a:hueOff val="0"/>
                <a:satOff val="0"/>
                <a:lumOff val="0"/>
                <a:alphaOff val="0"/>
              </a:schemeClr>
            </a:effectRef>
            <a:fontRef idx="minor">
              <a:schemeClr val="dk1">
                <a:hueOff val="0"/>
                <a:satOff val="0"/>
                <a:lumOff val="0"/>
                <a:alphaOff val="0"/>
              </a:schemeClr>
            </a:fontRef>
          </p:style>
          <p:txBody>
            <a:bodyPr/>
            <a:lstStyle/>
            <a:p>
              <a:endParaRPr lang="en-CA"/>
            </a:p>
          </p:txBody>
        </p:sp>
        <p:sp>
          <p:nvSpPr>
            <p:cNvPr id="21" name="Rectangle: Rounded Corners 6">
              <a:extLst>
                <a:ext uri="{FF2B5EF4-FFF2-40B4-BE49-F238E27FC236}">
                  <a16:creationId xmlns:a16="http://schemas.microsoft.com/office/drawing/2014/main" id="{77F9C936-2579-66FD-8CE5-ECC98D4361B8}"/>
                </a:ext>
              </a:extLst>
            </p:cNvPr>
            <p:cNvSpPr txBox="1"/>
            <p:nvPr/>
          </p:nvSpPr>
          <p:spPr>
            <a:xfrm>
              <a:off x="5119497" y="3952115"/>
              <a:ext cx="3641456" cy="180665"/>
            </a:xfrm>
            <a:prstGeom prst="rect">
              <a:avLst/>
            </a:prstGeom>
          </p:spPr>
          <p:style>
            <a:lnRef idx="0">
              <a:scrgbClr r="0" g="0" b="0"/>
            </a:lnRef>
            <a:fillRef idx="0">
              <a:scrgbClr r="0" g="0" b="0"/>
            </a:fillRef>
            <a:effectRef idx="0">
              <a:scrgbClr r="0" g="0" b="0"/>
            </a:effectRef>
            <a:fontRef idx="minor">
              <a:schemeClr val="dk1">
                <a:hueOff val="0"/>
                <a:satOff val="0"/>
                <a:lumOff val="0"/>
                <a:alphaOff val="0"/>
              </a:schemeClr>
            </a:fontRef>
          </p:style>
          <p:txBody>
            <a:bodyPr spcFirstLastPara="0" vert="horz" wrap="square" lIns="68580" tIns="68580" rIns="68580" bIns="68580" numCol="1" spcCol="1270" anchor="ctr" anchorCtr="0">
              <a:noAutofit/>
            </a:bodyPr>
            <a:lstStyle/>
            <a:p>
              <a:pPr marL="0" lvl="0" indent="0" algn="ctr" defTabSz="800100">
                <a:lnSpc>
                  <a:spcPct val="90000"/>
                </a:lnSpc>
                <a:spcBef>
                  <a:spcPct val="0"/>
                </a:spcBef>
                <a:spcAft>
                  <a:spcPct val="35000"/>
                </a:spcAft>
                <a:buNone/>
              </a:pPr>
              <a:r>
                <a:rPr lang="en-CA" sz="1800" b="1" i="0" kern="1200" spc="0" baseline="0" dirty="0"/>
                <a:t>Insulated Concrete Forms (ICF)</a:t>
              </a:r>
            </a:p>
          </p:txBody>
        </p:sp>
      </p:grpSp>
      <p:sp>
        <p:nvSpPr>
          <p:cNvPr id="22" name="Title 1">
            <a:extLst>
              <a:ext uri="{FF2B5EF4-FFF2-40B4-BE49-F238E27FC236}">
                <a16:creationId xmlns:a16="http://schemas.microsoft.com/office/drawing/2014/main" id="{721CD739-1F5F-7499-E8A9-9B7186F21E5D}"/>
              </a:ext>
            </a:extLst>
          </p:cNvPr>
          <p:cNvSpPr txBox="1">
            <a:spLocks/>
          </p:cNvSpPr>
          <p:nvPr/>
        </p:nvSpPr>
        <p:spPr>
          <a:xfrm>
            <a:off x="2021824" y="5686115"/>
            <a:ext cx="9526887" cy="1699868"/>
          </a:xfrm>
          <a:prstGeom prst="rect">
            <a:avLst/>
          </a:prstGeom>
        </p:spPr>
        <p:txBody>
          <a:bodyPr vert="horz" lIns="91440" tIns="45720" rIns="91440" bIns="45720" rtlCol="0" anchor="t">
            <a:normAutofit/>
          </a:bodyPr>
          <a:lstStyle>
            <a:lvl1pPr algn="l" defTabSz="457200" rtl="0" eaLnBrk="1" latinLnBrk="0" hangingPunct="1">
              <a:spcBef>
                <a:spcPct val="0"/>
              </a:spcBef>
              <a:buNone/>
              <a:defRPr sz="3600" kern="1200">
                <a:solidFill>
                  <a:schemeClr val="tx1">
                    <a:lumMod val="85000"/>
                    <a:lumOff val="15000"/>
                  </a:schemeClr>
                </a:solidFill>
                <a:latin typeface="+mj-lt"/>
                <a:ea typeface="+mj-ea"/>
                <a:cs typeface="+mj-cs"/>
              </a:defRPr>
            </a:lvl1pPr>
            <a:lvl2pPr eaLnBrk="1" hangingPunct="1">
              <a:defRPr>
                <a:solidFill>
                  <a:schemeClr val="tx2"/>
                </a:solidFill>
              </a:defRPr>
            </a:lvl2pPr>
            <a:lvl3pPr eaLnBrk="1" hangingPunct="1">
              <a:defRPr>
                <a:solidFill>
                  <a:schemeClr val="tx2"/>
                </a:solidFill>
              </a:defRPr>
            </a:lvl3pPr>
            <a:lvl4pPr eaLnBrk="1" hangingPunct="1">
              <a:defRPr>
                <a:solidFill>
                  <a:schemeClr val="tx2"/>
                </a:solidFill>
              </a:defRPr>
            </a:lvl4pPr>
            <a:lvl5pPr eaLnBrk="1" hangingPunct="1">
              <a:defRPr>
                <a:solidFill>
                  <a:schemeClr val="tx2"/>
                </a:solidFill>
              </a:defRPr>
            </a:lvl5pPr>
            <a:lvl6pPr eaLnBrk="1" hangingPunct="1">
              <a:defRPr>
                <a:solidFill>
                  <a:schemeClr val="tx2"/>
                </a:solidFill>
              </a:defRPr>
            </a:lvl6pPr>
            <a:lvl7pPr eaLnBrk="1" hangingPunct="1">
              <a:defRPr>
                <a:solidFill>
                  <a:schemeClr val="tx2"/>
                </a:solidFill>
              </a:defRPr>
            </a:lvl7pPr>
            <a:lvl8pPr eaLnBrk="1" hangingPunct="1">
              <a:defRPr>
                <a:solidFill>
                  <a:schemeClr val="tx2"/>
                </a:solidFill>
              </a:defRPr>
            </a:lvl8pPr>
            <a:lvl9pPr eaLnBrk="1" hangingPunct="1">
              <a:defRPr>
                <a:solidFill>
                  <a:schemeClr val="tx2"/>
                </a:solidFill>
              </a:defRPr>
            </a:lvl9pPr>
          </a:lstStyle>
          <a:p>
            <a:r>
              <a:rPr lang="en-CA" sz="2800" dirty="0"/>
              <a:t>Formwork blocks made of insulative materials that are stacked to create walls and filled with concrete.</a:t>
            </a:r>
          </a:p>
          <a:p>
            <a:pPr algn="ctr"/>
            <a:r>
              <a:rPr lang="en-CA" sz="2800" dirty="0"/>
              <a:t> </a:t>
            </a:r>
            <a:endParaRPr lang="en-CA" sz="2400" dirty="0"/>
          </a:p>
        </p:txBody>
      </p:sp>
      <p:pic>
        <p:nvPicPr>
          <p:cNvPr id="1028" name="Picture 4" descr="Insulated Concrete Forms">
            <a:extLst>
              <a:ext uri="{FF2B5EF4-FFF2-40B4-BE49-F238E27FC236}">
                <a16:creationId xmlns:a16="http://schemas.microsoft.com/office/drawing/2014/main" id="{1F5E6B73-BC41-45BC-AACC-E448F1000B46}"/>
              </a:ext>
            </a:extLst>
          </p:cNvPr>
          <p:cNvPicPr>
            <a:picLocks noChangeAspect="1" noChangeArrowheads="1"/>
          </p:cNvPicPr>
          <p:nvPr/>
        </p:nvPicPr>
        <p:blipFill rotWithShape="1">
          <a:blip r:embed="rId4">
            <a:extLst>
              <a:ext uri="{28A0092B-C50C-407E-A947-70E740481C1C}">
                <a14:useLocalDpi xmlns:a14="http://schemas.microsoft.com/office/drawing/2010/main" val="0"/>
              </a:ext>
            </a:extLst>
          </a:blip>
          <a:srcRect r="2220" b="2932"/>
          <a:stretch/>
        </p:blipFill>
        <p:spPr bwMode="auto">
          <a:xfrm>
            <a:off x="2918854" y="527676"/>
            <a:ext cx="6354292" cy="4541796"/>
          </a:xfrm>
          <a:prstGeom prst="rect">
            <a:avLst/>
          </a:prstGeom>
          <a:noFill/>
          <a:extLst>
            <a:ext uri="{909E8E84-426E-40DD-AFC4-6F175D3DCCD1}">
              <a14:hiddenFill xmlns:a14="http://schemas.microsoft.com/office/drawing/2010/main">
                <a:solidFill>
                  <a:srgbClr val="FFFFFF"/>
                </a:solidFill>
              </a14:hiddenFill>
            </a:ext>
          </a:extLst>
        </p:spPr>
      </p:pic>
      <p:pic>
        <p:nvPicPr>
          <p:cNvPr id="2" name="Recorded Sound">
            <a:hlinkClick r:id="" action="ppaction://media"/>
            <a:extLst>
              <a:ext uri="{FF2B5EF4-FFF2-40B4-BE49-F238E27FC236}">
                <a16:creationId xmlns:a16="http://schemas.microsoft.com/office/drawing/2014/main" id="{31F1F22D-8724-8594-CE4C-0E9870941666}"/>
              </a:ext>
            </a:extLst>
          </p:cNvPr>
          <p:cNvPicPr>
            <a:picLocks noChangeAspect="1"/>
          </p:cNvPicPr>
          <p:nvPr>
            <a:audioFile r:link="rId2"/>
            <p:extLst>
              <p:ext uri="{DAA4B4D4-6D71-4841-9C94-3DE7FCFB9230}">
                <p14:media xmlns:p14="http://schemas.microsoft.com/office/powerpoint/2010/main" r:embed="rId1"/>
              </p:ext>
            </p:extLst>
          </p:nvPr>
        </p:nvPicPr>
        <p:blipFill>
          <a:blip r:embed="rId5"/>
          <a:stretch>
            <a:fillRect/>
          </a:stretch>
        </p:blipFill>
        <p:spPr>
          <a:xfrm>
            <a:off x="11539186" y="290993"/>
            <a:ext cx="487363" cy="487363"/>
          </a:xfrm>
          <a:prstGeom prst="rect">
            <a:avLst/>
          </a:prstGeom>
        </p:spPr>
      </p:pic>
    </p:spTree>
    <p:extLst>
      <p:ext uri="{BB962C8B-B14F-4D97-AF65-F5344CB8AC3E}">
        <p14:creationId xmlns:p14="http://schemas.microsoft.com/office/powerpoint/2010/main" val="3599063266"/>
      </p:ext>
    </p:extLst>
  </p:cSld>
  <p:clrMapOvr>
    <a:masterClrMapping/>
  </p:clrMapOvr>
  <mc:AlternateContent xmlns:mc="http://schemas.openxmlformats.org/markup-compatibility/2006">
    <mc:Choice xmlns:p14="http://schemas.microsoft.com/office/powerpoint/2010/main" Requires="p14">
      <p:transition spd="slow" p14:dur="4400" advTm="88988">
        <p14:honeycomb/>
      </p:transition>
    </mc:Choice>
    <mc:Fallback>
      <p:transition spd="slow" advTm="88988">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entr" presetSubtype="0" fill="hold" nodeType="afterEffect">
                                  <p:stCondLst>
                                    <p:cond delay="300"/>
                                  </p:stCondLst>
                                  <p:childTnLst>
                                    <p:set>
                                      <p:cBhvr>
                                        <p:cTn id="6" dur="1" fill="hold">
                                          <p:stCondLst>
                                            <p:cond delay="0"/>
                                          </p:stCondLst>
                                        </p:cTn>
                                        <p:tgtEl>
                                          <p:spTgt spid="3"/>
                                        </p:tgtEl>
                                        <p:attrNameLst>
                                          <p:attrName>style.visibility</p:attrName>
                                        </p:attrNameLst>
                                      </p:cBhvr>
                                      <p:to>
                                        <p:strVal val="visible"/>
                                      </p:to>
                                    </p:set>
                                  </p:childTnLst>
                                </p:cTn>
                              </p:par>
                            </p:childTnLst>
                          </p:cTn>
                        </p:par>
                        <p:par>
                          <p:cTn id="7" fill="hold">
                            <p:stCondLst>
                              <p:cond delay="300"/>
                            </p:stCondLst>
                            <p:childTnLst>
                              <p:par>
                                <p:cTn id="8" presetID="6" presetClass="emph" presetSubtype="0" fill="hold" nodeType="afterEffect">
                                  <p:stCondLst>
                                    <p:cond delay="300"/>
                                  </p:stCondLst>
                                  <p:childTnLst>
                                    <p:animScale>
                                      <p:cBhvr>
                                        <p:cTn id="9" dur="1000" fill="hold"/>
                                        <p:tgtEl>
                                          <p:spTgt spid="3"/>
                                        </p:tgtEl>
                                      </p:cBhvr>
                                      <p:by x="125000" y="125000"/>
                                    </p:animScale>
                                  </p:childTnLst>
                                </p:cTn>
                              </p:par>
                            </p:childTnLst>
                          </p:cTn>
                        </p:par>
                        <p:par>
                          <p:cTn id="10" fill="hold">
                            <p:stCondLst>
                              <p:cond delay="1600"/>
                            </p:stCondLst>
                            <p:childTnLst>
                              <p:par>
                                <p:cTn id="11" presetID="2" presetClass="entr" presetSubtype="12" fill="hold" grpId="0" nodeType="afterEffect">
                                  <p:stCondLst>
                                    <p:cond delay="300"/>
                                  </p:stCondLst>
                                  <p:iterate type="wd">
                                    <p:tmPct val="10000"/>
                                  </p:iterate>
                                  <p:childTnLst>
                                    <p:set>
                                      <p:cBhvr>
                                        <p:cTn id="12" dur="1" fill="hold">
                                          <p:stCondLst>
                                            <p:cond delay="0"/>
                                          </p:stCondLst>
                                        </p:cTn>
                                        <p:tgtEl>
                                          <p:spTgt spid="9"/>
                                        </p:tgtEl>
                                        <p:attrNameLst>
                                          <p:attrName>style.visibility</p:attrName>
                                        </p:attrNameLst>
                                      </p:cBhvr>
                                      <p:to>
                                        <p:strVal val="visible"/>
                                      </p:to>
                                    </p:set>
                                    <p:anim calcmode="lin" valueType="num">
                                      <p:cBhvr additive="base">
                                        <p:cTn id="13" dur="1000" fill="hold"/>
                                        <p:tgtEl>
                                          <p:spTgt spid="9"/>
                                        </p:tgtEl>
                                        <p:attrNameLst>
                                          <p:attrName>ppt_x</p:attrName>
                                        </p:attrNameLst>
                                      </p:cBhvr>
                                      <p:tavLst>
                                        <p:tav tm="0">
                                          <p:val>
                                            <p:strVal val="0-#ppt_w/2"/>
                                          </p:val>
                                        </p:tav>
                                        <p:tav tm="100000">
                                          <p:val>
                                            <p:strVal val="#ppt_x"/>
                                          </p:val>
                                        </p:tav>
                                      </p:tavLst>
                                    </p:anim>
                                    <p:anim calcmode="lin" valueType="num">
                                      <p:cBhvr additive="base">
                                        <p:cTn id="14" dur="1000" fill="hold"/>
                                        <p:tgtEl>
                                          <p:spTgt spid="9"/>
                                        </p:tgtEl>
                                        <p:attrNameLst>
                                          <p:attrName>ppt_y</p:attrName>
                                        </p:attrNameLst>
                                      </p:cBhvr>
                                      <p:tavLst>
                                        <p:tav tm="0">
                                          <p:val>
                                            <p:strVal val="1+#ppt_h/2"/>
                                          </p:val>
                                        </p:tav>
                                        <p:tav tm="100000">
                                          <p:val>
                                            <p:strVal val="#ppt_y"/>
                                          </p:val>
                                        </p:tav>
                                      </p:tavLst>
                                    </p:anim>
                                  </p:childTnLst>
                                </p:cTn>
                              </p:par>
                            </p:childTnLst>
                          </p:cTn>
                        </p:par>
                        <p:par>
                          <p:cTn id="15" fill="hold">
                            <p:stCondLst>
                              <p:cond delay="3400"/>
                            </p:stCondLst>
                            <p:childTnLst>
                              <p:par>
                                <p:cTn id="16" presetID="14" presetClass="entr" presetSubtype="10" fill="hold" grpId="0" nodeType="afterEffect">
                                  <p:stCondLst>
                                    <p:cond delay="0"/>
                                  </p:stCondLst>
                                  <p:childTnLst>
                                    <p:set>
                                      <p:cBhvr>
                                        <p:cTn id="17" dur="1" fill="hold">
                                          <p:stCondLst>
                                            <p:cond delay="0"/>
                                          </p:stCondLst>
                                        </p:cTn>
                                        <p:tgtEl>
                                          <p:spTgt spid="12"/>
                                        </p:tgtEl>
                                        <p:attrNameLst>
                                          <p:attrName>style.visibility</p:attrName>
                                        </p:attrNameLst>
                                      </p:cBhvr>
                                      <p:to>
                                        <p:strVal val="visible"/>
                                      </p:to>
                                    </p:set>
                                    <p:animEffect transition="in" filter="randombar(horizontal)">
                                      <p:cBhvr>
                                        <p:cTn id="18" dur="500"/>
                                        <p:tgtEl>
                                          <p:spTgt spid="12"/>
                                        </p:tgtEl>
                                      </p:cBhvr>
                                    </p:animEffect>
                                  </p:childTnLst>
                                </p:cTn>
                              </p:par>
                              <p:par>
                                <p:cTn id="19" presetID="14" presetClass="entr" presetSubtype="10" fill="hold" grpId="0" nodeType="withEffect">
                                  <p:stCondLst>
                                    <p:cond delay="0"/>
                                  </p:stCondLst>
                                  <p:childTnLst>
                                    <p:set>
                                      <p:cBhvr>
                                        <p:cTn id="20" dur="1" fill="hold">
                                          <p:stCondLst>
                                            <p:cond delay="0"/>
                                          </p:stCondLst>
                                        </p:cTn>
                                        <p:tgtEl>
                                          <p:spTgt spid="14"/>
                                        </p:tgtEl>
                                        <p:attrNameLst>
                                          <p:attrName>style.visibility</p:attrName>
                                        </p:attrNameLst>
                                      </p:cBhvr>
                                      <p:to>
                                        <p:strVal val="visible"/>
                                      </p:to>
                                    </p:set>
                                    <p:animEffect transition="in" filter="randombar(horizontal)">
                                      <p:cBhvr>
                                        <p:cTn id="21" dur="500"/>
                                        <p:tgtEl>
                                          <p:spTgt spid="14"/>
                                        </p:tgtEl>
                                      </p:cBhvr>
                                    </p:animEffect>
                                  </p:childTnLst>
                                </p:cTn>
                              </p:par>
                              <p:par>
                                <p:cTn id="22" presetID="14" presetClass="entr" presetSubtype="10" fill="hold" grpId="0" nodeType="withEffect">
                                  <p:stCondLst>
                                    <p:cond delay="0"/>
                                  </p:stCondLst>
                                  <p:childTnLst>
                                    <p:set>
                                      <p:cBhvr>
                                        <p:cTn id="23" dur="1" fill="hold">
                                          <p:stCondLst>
                                            <p:cond delay="0"/>
                                          </p:stCondLst>
                                        </p:cTn>
                                        <p:tgtEl>
                                          <p:spTgt spid="16"/>
                                        </p:tgtEl>
                                        <p:attrNameLst>
                                          <p:attrName>style.visibility</p:attrName>
                                        </p:attrNameLst>
                                      </p:cBhvr>
                                      <p:to>
                                        <p:strVal val="visible"/>
                                      </p:to>
                                    </p:set>
                                    <p:animEffect transition="in" filter="randombar(horizontal)">
                                      <p:cBhvr>
                                        <p:cTn id="24" dur="500"/>
                                        <p:tgtEl>
                                          <p:spTgt spid="16"/>
                                        </p:tgtEl>
                                      </p:cBhvr>
                                    </p:animEffect>
                                  </p:childTnLst>
                                </p:cTn>
                              </p:par>
                              <p:par>
                                <p:cTn id="25" presetID="14" presetClass="entr" presetSubtype="10" fill="hold" grpId="0" nodeType="withEffect">
                                  <p:stCondLst>
                                    <p:cond delay="0"/>
                                  </p:stCondLst>
                                  <p:childTnLst>
                                    <p:set>
                                      <p:cBhvr>
                                        <p:cTn id="26" dur="1" fill="hold">
                                          <p:stCondLst>
                                            <p:cond delay="0"/>
                                          </p:stCondLst>
                                        </p:cTn>
                                        <p:tgtEl>
                                          <p:spTgt spid="18"/>
                                        </p:tgtEl>
                                        <p:attrNameLst>
                                          <p:attrName>style.visibility</p:attrName>
                                        </p:attrNameLst>
                                      </p:cBhvr>
                                      <p:to>
                                        <p:strVal val="visible"/>
                                      </p:to>
                                    </p:set>
                                    <p:animEffect transition="in" filter="randombar(horizontal)">
                                      <p:cBhvr>
                                        <p:cTn id="27" dur="500"/>
                                        <p:tgtEl>
                                          <p:spTgt spid="18"/>
                                        </p:tgtEl>
                                      </p:cBhvr>
                                    </p:animEffect>
                                  </p:childTnLst>
                                </p:cTn>
                              </p:par>
                            </p:childTnLst>
                          </p:cTn>
                        </p:par>
                      </p:childTnLst>
                    </p:cTn>
                  </p:par>
                  <p:par>
                    <p:cTn id="28" fill="hold">
                      <p:stCondLst>
                        <p:cond delay="indefinite"/>
                      </p:stCondLst>
                      <p:childTnLst>
                        <p:par>
                          <p:cTn id="29" fill="hold">
                            <p:stCondLst>
                              <p:cond delay="0"/>
                            </p:stCondLst>
                            <p:childTnLst>
                              <p:par>
                                <p:cTn id="30" presetID="1" presetClass="exit" presetSubtype="0" fill="hold" nodeType="clickEffect">
                                  <p:stCondLst>
                                    <p:cond delay="0"/>
                                  </p:stCondLst>
                                  <p:childTnLst>
                                    <p:set>
                                      <p:cBhvr>
                                        <p:cTn id="31" dur="1" fill="hold">
                                          <p:stCondLst>
                                            <p:cond delay="0"/>
                                          </p:stCondLst>
                                        </p:cTn>
                                        <p:tgtEl>
                                          <p:spTgt spid="3"/>
                                        </p:tgtEl>
                                        <p:attrNameLst>
                                          <p:attrName>style.visibility</p:attrName>
                                        </p:attrNameLst>
                                      </p:cBhvr>
                                      <p:to>
                                        <p:strVal val="hidden"/>
                                      </p:to>
                                    </p:set>
                                  </p:childTnLst>
                                </p:cTn>
                              </p:par>
                              <p:par>
                                <p:cTn id="32" presetID="1" presetClass="exit" presetSubtype="0" fill="hold" grpId="1" nodeType="withEffect">
                                  <p:stCondLst>
                                    <p:cond delay="0"/>
                                  </p:stCondLst>
                                  <p:iterate type="wd">
                                    <p:tmAbs val="0"/>
                                  </p:iterate>
                                  <p:childTnLst>
                                    <p:set>
                                      <p:cBhvr>
                                        <p:cTn id="33" dur="1" fill="hold">
                                          <p:stCondLst>
                                            <p:cond delay="0"/>
                                          </p:stCondLst>
                                        </p:cTn>
                                        <p:tgtEl>
                                          <p:spTgt spid="9"/>
                                        </p:tgtEl>
                                        <p:attrNameLst>
                                          <p:attrName>style.visibility</p:attrName>
                                        </p:attrNameLst>
                                      </p:cBhvr>
                                      <p:to>
                                        <p:strVal val="hidden"/>
                                      </p:to>
                                    </p:set>
                                  </p:childTnLst>
                                </p:cTn>
                              </p:par>
                              <p:par>
                                <p:cTn id="34" presetID="1" presetClass="exit" presetSubtype="0" fill="hold" grpId="1" nodeType="withEffect">
                                  <p:stCondLst>
                                    <p:cond delay="0"/>
                                  </p:stCondLst>
                                  <p:childTnLst>
                                    <p:set>
                                      <p:cBhvr>
                                        <p:cTn id="35" dur="1" fill="hold">
                                          <p:stCondLst>
                                            <p:cond delay="0"/>
                                          </p:stCondLst>
                                        </p:cTn>
                                        <p:tgtEl>
                                          <p:spTgt spid="12"/>
                                        </p:tgtEl>
                                        <p:attrNameLst>
                                          <p:attrName>style.visibility</p:attrName>
                                        </p:attrNameLst>
                                      </p:cBhvr>
                                      <p:to>
                                        <p:strVal val="hidden"/>
                                      </p:to>
                                    </p:set>
                                  </p:childTnLst>
                                </p:cTn>
                              </p:par>
                              <p:par>
                                <p:cTn id="36" presetID="1" presetClass="exit" presetSubtype="0" fill="hold" grpId="1" nodeType="withEffect">
                                  <p:stCondLst>
                                    <p:cond delay="0"/>
                                  </p:stCondLst>
                                  <p:childTnLst>
                                    <p:set>
                                      <p:cBhvr>
                                        <p:cTn id="37" dur="1" fill="hold">
                                          <p:stCondLst>
                                            <p:cond delay="0"/>
                                          </p:stCondLst>
                                        </p:cTn>
                                        <p:tgtEl>
                                          <p:spTgt spid="14"/>
                                        </p:tgtEl>
                                        <p:attrNameLst>
                                          <p:attrName>style.visibility</p:attrName>
                                        </p:attrNameLst>
                                      </p:cBhvr>
                                      <p:to>
                                        <p:strVal val="hidden"/>
                                      </p:to>
                                    </p:set>
                                  </p:childTnLst>
                                </p:cTn>
                              </p:par>
                              <p:par>
                                <p:cTn id="38" presetID="1" presetClass="exit" presetSubtype="0" fill="hold" grpId="1" nodeType="withEffect">
                                  <p:stCondLst>
                                    <p:cond delay="0"/>
                                  </p:stCondLst>
                                  <p:childTnLst>
                                    <p:set>
                                      <p:cBhvr>
                                        <p:cTn id="39" dur="1" fill="hold">
                                          <p:stCondLst>
                                            <p:cond delay="0"/>
                                          </p:stCondLst>
                                        </p:cTn>
                                        <p:tgtEl>
                                          <p:spTgt spid="16"/>
                                        </p:tgtEl>
                                        <p:attrNameLst>
                                          <p:attrName>style.visibility</p:attrName>
                                        </p:attrNameLst>
                                      </p:cBhvr>
                                      <p:to>
                                        <p:strVal val="hidden"/>
                                      </p:to>
                                    </p:set>
                                  </p:childTnLst>
                                </p:cTn>
                              </p:par>
                              <p:par>
                                <p:cTn id="40" presetID="1" presetClass="exit" presetSubtype="0" fill="hold" grpId="1" nodeType="withEffect">
                                  <p:stCondLst>
                                    <p:cond delay="0"/>
                                  </p:stCondLst>
                                  <p:childTnLst>
                                    <p:set>
                                      <p:cBhvr>
                                        <p:cTn id="41" dur="1" fill="hold">
                                          <p:stCondLst>
                                            <p:cond delay="0"/>
                                          </p:stCondLst>
                                        </p:cTn>
                                        <p:tgtEl>
                                          <p:spTgt spid="18"/>
                                        </p:tgtEl>
                                        <p:attrNameLst>
                                          <p:attrName>style.visibility</p:attrName>
                                        </p:attrNameLst>
                                      </p:cBhvr>
                                      <p:to>
                                        <p:strVal val="hidden"/>
                                      </p:to>
                                    </p:set>
                                  </p:childTnLst>
                                </p:cTn>
                              </p:par>
                              <p:par>
                                <p:cTn id="42" presetID="1" presetClass="entr" presetSubtype="0" fill="hold" nodeType="withEffect">
                                  <p:stCondLst>
                                    <p:cond delay="0"/>
                                  </p:stCondLst>
                                  <p:childTnLst>
                                    <p:set>
                                      <p:cBhvr>
                                        <p:cTn id="43" dur="1" fill="hold">
                                          <p:stCondLst>
                                            <p:cond delay="0"/>
                                          </p:stCondLst>
                                        </p:cTn>
                                        <p:tgtEl>
                                          <p:spTgt spid="19"/>
                                        </p:tgtEl>
                                        <p:attrNameLst>
                                          <p:attrName>style.visibility</p:attrName>
                                        </p:attrNameLst>
                                      </p:cBhvr>
                                      <p:to>
                                        <p:strVal val="visible"/>
                                      </p:to>
                                    </p:set>
                                  </p:childTnLst>
                                </p:cTn>
                              </p:par>
                            </p:childTnLst>
                          </p:cTn>
                        </p:par>
                        <p:par>
                          <p:cTn id="44" fill="hold">
                            <p:stCondLst>
                              <p:cond delay="0"/>
                            </p:stCondLst>
                            <p:childTnLst>
                              <p:par>
                                <p:cTn id="45" presetID="6" presetClass="emph" presetSubtype="0" fill="hold" nodeType="afterEffect">
                                  <p:stCondLst>
                                    <p:cond delay="300"/>
                                  </p:stCondLst>
                                  <p:childTnLst>
                                    <p:animScale>
                                      <p:cBhvr>
                                        <p:cTn id="46" dur="1000" fill="hold"/>
                                        <p:tgtEl>
                                          <p:spTgt spid="19"/>
                                        </p:tgtEl>
                                      </p:cBhvr>
                                      <p:by x="150000" y="100000"/>
                                    </p:animScale>
                                  </p:childTnLst>
                                </p:cTn>
                              </p:par>
                            </p:childTnLst>
                          </p:cTn>
                        </p:par>
                        <p:par>
                          <p:cTn id="47" fill="hold">
                            <p:stCondLst>
                              <p:cond delay="1300"/>
                            </p:stCondLst>
                            <p:childTnLst>
                              <p:par>
                                <p:cTn id="48" presetID="2" presetClass="entr" presetSubtype="12" fill="hold" grpId="0" nodeType="afterEffect">
                                  <p:stCondLst>
                                    <p:cond delay="300"/>
                                  </p:stCondLst>
                                  <p:iterate type="wd">
                                    <p:tmPct val="10000"/>
                                  </p:iterate>
                                  <p:childTnLst>
                                    <p:set>
                                      <p:cBhvr>
                                        <p:cTn id="49" dur="1" fill="hold">
                                          <p:stCondLst>
                                            <p:cond delay="0"/>
                                          </p:stCondLst>
                                        </p:cTn>
                                        <p:tgtEl>
                                          <p:spTgt spid="22"/>
                                        </p:tgtEl>
                                        <p:attrNameLst>
                                          <p:attrName>style.visibility</p:attrName>
                                        </p:attrNameLst>
                                      </p:cBhvr>
                                      <p:to>
                                        <p:strVal val="visible"/>
                                      </p:to>
                                    </p:set>
                                    <p:anim calcmode="lin" valueType="num">
                                      <p:cBhvr additive="base">
                                        <p:cTn id="50" dur="1000" fill="hold"/>
                                        <p:tgtEl>
                                          <p:spTgt spid="22"/>
                                        </p:tgtEl>
                                        <p:attrNameLst>
                                          <p:attrName>ppt_x</p:attrName>
                                        </p:attrNameLst>
                                      </p:cBhvr>
                                      <p:tavLst>
                                        <p:tav tm="0">
                                          <p:val>
                                            <p:strVal val="0-#ppt_w/2"/>
                                          </p:val>
                                        </p:tav>
                                        <p:tav tm="100000">
                                          <p:val>
                                            <p:strVal val="#ppt_x"/>
                                          </p:val>
                                        </p:tav>
                                      </p:tavLst>
                                    </p:anim>
                                    <p:anim calcmode="lin" valueType="num">
                                      <p:cBhvr additive="base">
                                        <p:cTn id="51" dur="1000" fill="hold"/>
                                        <p:tgtEl>
                                          <p:spTgt spid="22"/>
                                        </p:tgtEl>
                                        <p:attrNameLst>
                                          <p:attrName>ppt_y</p:attrName>
                                        </p:attrNameLst>
                                      </p:cBhvr>
                                      <p:tavLst>
                                        <p:tav tm="0">
                                          <p:val>
                                            <p:strVal val="1+#ppt_h/2"/>
                                          </p:val>
                                        </p:tav>
                                        <p:tav tm="100000">
                                          <p:val>
                                            <p:strVal val="#ppt_y"/>
                                          </p:val>
                                        </p:tav>
                                      </p:tavLst>
                                    </p:anim>
                                  </p:childTnLst>
                                </p:cTn>
                              </p:par>
                            </p:childTnLst>
                          </p:cTn>
                        </p:par>
                        <p:par>
                          <p:cTn id="52" fill="hold">
                            <p:stCondLst>
                              <p:cond delay="4300"/>
                            </p:stCondLst>
                            <p:childTnLst>
                              <p:par>
                                <p:cTn id="53" presetID="22" presetClass="entr" presetSubtype="4" fill="hold" nodeType="afterEffect">
                                  <p:stCondLst>
                                    <p:cond delay="0"/>
                                  </p:stCondLst>
                                  <p:childTnLst>
                                    <p:set>
                                      <p:cBhvr>
                                        <p:cTn id="54" dur="1" fill="hold">
                                          <p:stCondLst>
                                            <p:cond delay="0"/>
                                          </p:stCondLst>
                                        </p:cTn>
                                        <p:tgtEl>
                                          <p:spTgt spid="1028"/>
                                        </p:tgtEl>
                                        <p:attrNameLst>
                                          <p:attrName>style.visibility</p:attrName>
                                        </p:attrNameLst>
                                      </p:cBhvr>
                                      <p:to>
                                        <p:strVal val="visible"/>
                                      </p:to>
                                    </p:set>
                                    <p:animEffect transition="in" filter="wipe(down)">
                                      <p:cBhvr>
                                        <p:cTn id="55" dur="500"/>
                                        <p:tgtEl>
                                          <p:spTgt spid="1028"/>
                                        </p:tgtEl>
                                      </p:cBhvr>
                                    </p:animEffect>
                                  </p:childTnLst>
                                </p:cTn>
                              </p:par>
                            </p:childTnLst>
                          </p:cTn>
                        </p:par>
                        <p:par>
                          <p:cTn id="56" fill="hold">
                            <p:stCondLst>
                              <p:cond delay="4800"/>
                            </p:stCondLst>
                            <p:childTnLst>
                              <p:par>
                                <p:cTn id="57" presetID="1" presetClass="mediacall" presetSubtype="0" fill="hold" nodeType="afterEffect">
                                  <p:stCondLst>
                                    <p:cond delay="0"/>
                                  </p:stCondLst>
                                  <p:childTnLst>
                                    <p:cmd type="call" cmd="playFrom(0.0)">
                                      <p:cBhvr>
                                        <p:cTn id="58" dur="88988" fill="hold"/>
                                        <p:tgtEl>
                                          <p:spTgt spid="2"/>
                                        </p:tgtEl>
                                      </p:cBhvr>
                                    </p:cmd>
                                  </p:childTnLst>
                                </p:cTn>
                              </p:par>
                            </p:childTnLst>
                          </p:cTn>
                        </p:par>
                      </p:childTnLst>
                    </p:cTn>
                  </p:par>
                </p:childTnLst>
              </p:cTn>
              <p:prevCondLst>
                <p:cond evt="onPrev" delay="0">
                  <p:tgtEl>
                    <p:sldTgt/>
                  </p:tgtEl>
                </p:cond>
              </p:prevCondLst>
              <p:nextCondLst>
                <p:cond evt="onNext" delay="0">
                  <p:tgtEl>
                    <p:sldTgt/>
                  </p:tgtEl>
                </p:cond>
              </p:nextCondLst>
            </p:seq>
            <p:audio>
              <p:cMediaNode vol="80000">
                <p:cTn id="59" fill="hold" display="0">
                  <p:stCondLst>
                    <p:cond delay="indefinite"/>
                  </p:stCondLst>
                  <p:endCondLst>
                    <p:cond evt="onStopAudio" delay="0">
                      <p:tgtEl>
                        <p:sldTgt/>
                      </p:tgtEl>
                    </p:cond>
                  </p:endCondLst>
                </p:cTn>
                <p:tgtEl>
                  <p:spTgt spid="2"/>
                </p:tgtEl>
              </p:cMediaNode>
            </p:audio>
          </p:childTnLst>
        </p:cTn>
      </p:par>
    </p:tnLst>
    <p:bldLst>
      <p:bldP spid="9" grpId="0"/>
      <p:bldP spid="9" grpId="1"/>
      <p:bldP spid="12" grpId="0"/>
      <p:bldP spid="12" grpId="1"/>
      <p:bldP spid="14" grpId="0"/>
      <p:bldP spid="14" grpId="1"/>
      <p:bldP spid="16" grpId="0"/>
      <p:bldP spid="16" grpId="1"/>
      <p:bldP spid="18" grpId="0"/>
      <p:bldP spid="18" grpId="1"/>
      <p:bldP spid="22" grpId="0"/>
    </p:bld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1">
            <a:extLst>
              <a:ext uri="{FF2B5EF4-FFF2-40B4-BE49-F238E27FC236}">
                <a16:creationId xmlns:a16="http://schemas.microsoft.com/office/drawing/2014/main" id="{90B5C547-CC22-D887-7E67-7A6B867B7CA0}"/>
              </a:ext>
            </a:extLst>
          </p:cNvPr>
          <p:cNvSpPr txBox="1">
            <a:spLocks/>
          </p:cNvSpPr>
          <p:nvPr/>
        </p:nvSpPr>
        <p:spPr>
          <a:xfrm>
            <a:off x="2881265" y="1036116"/>
            <a:ext cx="8837912" cy="1200901"/>
          </a:xfrm>
          <a:prstGeom prst="rect">
            <a:avLst/>
          </a:prstGeom>
        </p:spPr>
        <p:txBody>
          <a:bodyPr vert="horz" lIns="91440" tIns="45720" rIns="91440" bIns="45720" rtlCol="0" anchor="t">
            <a:normAutofit fontScale="92500" lnSpcReduction="10000"/>
          </a:bodyPr>
          <a:lstStyle>
            <a:lvl1pPr algn="l" defTabSz="457200" rtl="0" eaLnBrk="1" latinLnBrk="0" hangingPunct="1">
              <a:spcBef>
                <a:spcPct val="0"/>
              </a:spcBef>
              <a:buNone/>
              <a:defRPr sz="3600" kern="1200">
                <a:solidFill>
                  <a:schemeClr val="tx1">
                    <a:lumMod val="85000"/>
                    <a:lumOff val="15000"/>
                  </a:schemeClr>
                </a:solidFill>
                <a:latin typeface="+mj-lt"/>
                <a:ea typeface="+mj-ea"/>
                <a:cs typeface="+mj-cs"/>
              </a:defRPr>
            </a:lvl1pPr>
            <a:lvl2pPr eaLnBrk="1" hangingPunct="1">
              <a:defRPr>
                <a:solidFill>
                  <a:schemeClr val="tx2"/>
                </a:solidFill>
              </a:defRPr>
            </a:lvl2pPr>
            <a:lvl3pPr eaLnBrk="1" hangingPunct="1">
              <a:defRPr>
                <a:solidFill>
                  <a:schemeClr val="tx2"/>
                </a:solidFill>
              </a:defRPr>
            </a:lvl3pPr>
            <a:lvl4pPr eaLnBrk="1" hangingPunct="1">
              <a:defRPr>
                <a:solidFill>
                  <a:schemeClr val="tx2"/>
                </a:solidFill>
              </a:defRPr>
            </a:lvl4pPr>
            <a:lvl5pPr eaLnBrk="1" hangingPunct="1">
              <a:defRPr>
                <a:solidFill>
                  <a:schemeClr val="tx2"/>
                </a:solidFill>
              </a:defRPr>
            </a:lvl5pPr>
            <a:lvl6pPr eaLnBrk="1" hangingPunct="1">
              <a:defRPr>
                <a:solidFill>
                  <a:schemeClr val="tx2"/>
                </a:solidFill>
              </a:defRPr>
            </a:lvl6pPr>
            <a:lvl7pPr eaLnBrk="1" hangingPunct="1">
              <a:defRPr>
                <a:solidFill>
                  <a:schemeClr val="tx2"/>
                </a:solidFill>
              </a:defRPr>
            </a:lvl7pPr>
            <a:lvl8pPr eaLnBrk="1" hangingPunct="1">
              <a:defRPr>
                <a:solidFill>
                  <a:schemeClr val="tx2"/>
                </a:solidFill>
              </a:defRPr>
            </a:lvl8pPr>
            <a:lvl9pPr eaLnBrk="1" hangingPunct="1">
              <a:defRPr>
                <a:solidFill>
                  <a:schemeClr val="tx2"/>
                </a:solidFill>
              </a:defRPr>
            </a:lvl9pPr>
          </a:lstStyle>
          <a:p>
            <a:r>
              <a:rPr lang="en-CA" sz="2800" dirty="0"/>
              <a:t>Changing the use of materials which are no longer needed to be used again for the same or another purpose.</a:t>
            </a:r>
          </a:p>
        </p:txBody>
      </p:sp>
      <p:sp>
        <p:nvSpPr>
          <p:cNvPr id="5" name="Title 1">
            <a:extLst>
              <a:ext uri="{FF2B5EF4-FFF2-40B4-BE49-F238E27FC236}">
                <a16:creationId xmlns:a16="http://schemas.microsoft.com/office/drawing/2014/main" id="{FBA262AA-A06C-B8B5-4108-3B138DBCD417}"/>
              </a:ext>
            </a:extLst>
          </p:cNvPr>
          <p:cNvSpPr txBox="1">
            <a:spLocks/>
          </p:cNvSpPr>
          <p:nvPr/>
        </p:nvSpPr>
        <p:spPr>
          <a:xfrm>
            <a:off x="2879071" y="4048040"/>
            <a:ext cx="8676278" cy="3270618"/>
          </a:xfrm>
          <a:prstGeom prst="rect">
            <a:avLst/>
          </a:prstGeom>
        </p:spPr>
        <p:txBody>
          <a:bodyPr vert="horz" lIns="91440" tIns="45720" rIns="91440" bIns="45720" rtlCol="0" anchor="t">
            <a:normAutofit/>
          </a:bodyPr>
          <a:lstStyle>
            <a:lvl1pPr algn="l" defTabSz="457200" rtl="0" eaLnBrk="1" latinLnBrk="0" hangingPunct="1">
              <a:spcBef>
                <a:spcPct val="0"/>
              </a:spcBef>
              <a:buNone/>
              <a:defRPr sz="3600" kern="1200">
                <a:solidFill>
                  <a:schemeClr val="tx1">
                    <a:lumMod val="85000"/>
                    <a:lumOff val="15000"/>
                  </a:schemeClr>
                </a:solidFill>
                <a:latin typeface="+mj-lt"/>
                <a:ea typeface="+mj-ea"/>
                <a:cs typeface="+mj-cs"/>
              </a:defRPr>
            </a:lvl1pPr>
            <a:lvl2pPr eaLnBrk="1" hangingPunct="1">
              <a:defRPr>
                <a:solidFill>
                  <a:schemeClr val="tx2"/>
                </a:solidFill>
              </a:defRPr>
            </a:lvl2pPr>
            <a:lvl3pPr eaLnBrk="1" hangingPunct="1">
              <a:defRPr>
                <a:solidFill>
                  <a:schemeClr val="tx2"/>
                </a:solidFill>
              </a:defRPr>
            </a:lvl3pPr>
            <a:lvl4pPr eaLnBrk="1" hangingPunct="1">
              <a:defRPr>
                <a:solidFill>
                  <a:schemeClr val="tx2"/>
                </a:solidFill>
              </a:defRPr>
            </a:lvl4pPr>
            <a:lvl5pPr eaLnBrk="1" hangingPunct="1">
              <a:defRPr>
                <a:solidFill>
                  <a:schemeClr val="tx2"/>
                </a:solidFill>
              </a:defRPr>
            </a:lvl5pPr>
            <a:lvl6pPr eaLnBrk="1" hangingPunct="1">
              <a:defRPr>
                <a:solidFill>
                  <a:schemeClr val="tx2"/>
                </a:solidFill>
              </a:defRPr>
            </a:lvl6pPr>
            <a:lvl7pPr eaLnBrk="1" hangingPunct="1">
              <a:defRPr>
                <a:solidFill>
                  <a:schemeClr val="tx2"/>
                </a:solidFill>
              </a:defRPr>
            </a:lvl7pPr>
            <a:lvl8pPr eaLnBrk="1" hangingPunct="1">
              <a:defRPr>
                <a:solidFill>
                  <a:schemeClr val="tx2"/>
                </a:solidFill>
              </a:defRPr>
            </a:lvl8pPr>
            <a:lvl9pPr eaLnBrk="1" hangingPunct="1">
              <a:defRPr>
                <a:solidFill>
                  <a:schemeClr val="tx2"/>
                </a:solidFill>
              </a:defRPr>
            </a:lvl9pPr>
          </a:lstStyle>
          <a:p>
            <a:r>
              <a:rPr lang="en-CA" sz="2800" dirty="0"/>
              <a:t>Re-use of existing building materials by extending the life of a building and its components, or rehabilitating damaged building materials.</a:t>
            </a:r>
          </a:p>
          <a:p>
            <a:pPr algn="ctr"/>
            <a:r>
              <a:rPr lang="en-CA" sz="2800" dirty="0"/>
              <a:t> </a:t>
            </a:r>
            <a:endParaRPr lang="en-CA" sz="2400" dirty="0"/>
          </a:p>
        </p:txBody>
      </p:sp>
      <p:grpSp>
        <p:nvGrpSpPr>
          <p:cNvPr id="7" name="Group 6">
            <a:extLst>
              <a:ext uri="{FF2B5EF4-FFF2-40B4-BE49-F238E27FC236}">
                <a16:creationId xmlns:a16="http://schemas.microsoft.com/office/drawing/2014/main" id="{7E36FDD9-0C0D-EDBD-EAE9-E74A632F28BB}"/>
              </a:ext>
            </a:extLst>
          </p:cNvPr>
          <p:cNvGrpSpPr/>
          <p:nvPr/>
        </p:nvGrpSpPr>
        <p:grpSpPr>
          <a:xfrm>
            <a:off x="4268548" y="485192"/>
            <a:ext cx="3654903" cy="352974"/>
            <a:chOff x="5117339" y="588465"/>
            <a:chExt cx="3661002" cy="200211"/>
          </a:xfrm>
        </p:grpSpPr>
        <p:sp>
          <p:nvSpPr>
            <p:cNvPr id="65" name="Rectangle: Rounded Corners 64">
              <a:extLst>
                <a:ext uri="{FF2B5EF4-FFF2-40B4-BE49-F238E27FC236}">
                  <a16:creationId xmlns:a16="http://schemas.microsoft.com/office/drawing/2014/main" id="{FA79A342-62DA-36EF-605C-D500DAF0D345}"/>
                </a:ext>
              </a:extLst>
            </p:cNvPr>
            <p:cNvSpPr/>
            <p:nvPr/>
          </p:nvSpPr>
          <p:spPr>
            <a:xfrm>
              <a:off x="5117339" y="588465"/>
              <a:ext cx="3661002" cy="200211"/>
            </a:xfrm>
            <a:prstGeom prst="roundRect">
              <a:avLst/>
            </a:prstGeom>
          </p:spPr>
          <p:style>
            <a:lnRef idx="2">
              <a:schemeClr val="dk2">
                <a:hueOff val="0"/>
                <a:satOff val="0"/>
                <a:lumOff val="0"/>
                <a:alphaOff val="0"/>
              </a:schemeClr>
            </a:lnRef>
            <a:fillRef idx="1">
              <a:schemeClr val="lt2">
                <a:alpha val="90000"/>
                <a:hueOff val="0"/>
                <a:satOff val="0"/>
                <a:lumOff val="0"/>
                <a:alphaOff val="0"/>
              </a:schemeClr>
            </a:fillRef>
            <a:effectRef idx="0">
              <a:schemeClr val="lt2">
                <a:alpha val="90000"/>
                <a:hueOff val="0"/>
                <a:satOff val="0"/>
                <a:lumOff val="0"/>
                <a:alphaOff val="0"/>
              </a:schemeClr>
            </a:effectRef>
            <a:fontRef idx="minor">
              <a:schemeClr val="dk1">
                <a:hueOff val="0"/>
                <a:satOff val="0"/>
                <a:lumOff val="0"/>
                <a:alphaOff val="0"/>
              </a:schemeClr>
            </a:fontRef>
          </p:style>
          <p:txBody>
            <a:bodyPr/>
            <a:lstStyle/>
            <a:p>
              <a:endParaRPr lang="en-CA"/>
            </a:p>
          </p:txBody>
        </p:sp>
        <p:sp>
          <p:nvSpPr>
            <p:cNvPr id="66" name="Rectangle: Rounded Corners 5">
              <a:extLst>
                <a:ext uri="{FF2B5EF4-FFF2-40B4-BE49-F238E27FC236}">
                  <a16:creationId xmlns:a16="http://schemas.microsoft.com/office/drawing/2014/main" id="{0B102990-D9DF-14BA-1C1D-FBCD6F4CE5EB}"/>
                </a:ext>
              </a:extLst>
            </p:cNvPr>
            <p:cNvSpPr txBox="1"/>
            <p:nvPr/>
          </p:nvSpPr>
          <p:spPr>
            <a:xfrm>
              <a:off x="5127112" y="598238"/>
              <a:ext cx="3641456" cy="180665"/>
            </a:xfrm>
            <a:prstGeom prst="rect">
              <a:avLst/>
            </a:prstGeom>
          </p:spPr>
          <p:style>
            <a:lnRef idx="0">
              <a:scrgbClr r="0" g="0" b="0"/>
            </a:lnRef>
            <a:fillRef idx="0">
              <a:scrgbClr r="0" g="0" b="0"/>
            </a:fillRef>
            <a:effectRef idx="0">
              <a:scrgbClr r="0" g="0" b="0"/>
            </a:effectRef>
            <a:fontRef idx="minor">
              <a:schemeClr val="dk1">
                <a:hueOff val="0"/>
                <a:satOff val="0"/>
                <a:lumOff val="0"/>
                <a:alphaOff val="0"/>
              </a:schemeClr>
            </a:fontRef>
          </p:style>
          <p:txBody>
            <a:bodyPr spcFirstLastPara="0" vert="horz" wrap="square" lIns="68580" tIns="68580" rIns="68580" bIns="68580" numCol="1" spcCol="1270" anchor="ctr" anchorCtr="0">
              <a:noAutofit/>
            </a:bodyPr>
            <a:lstStyle/>
            <a:p>
              <a:pPr marL="0" lvl="0" indent="0" algn="ctr" defTabSz="800100">
                <a:lnSpc>
                  <a:spcPct val="90000"/>
                </a:lnSpc>
                <a:spcBef>
                  <a:spcPct val="0"/>
                </a:spcBef>
                <a:spcAft>
                  <a:spcPct val="35000"/>
                </a:spcAft>
                <a:buNone/>
              </a:pPr>
              <a:r>
                <a:rPr lang="en-CA" sz="1800" b="1" i="0" kern="1200" spc="0" baseline="0" dirty="0"/>
                <a:t>Re-Use</a:t>
              </a:r>
            </a:p>
          </p:txBody>
        </p:sp>
      </p:grpSp>
      <p:grpSp>
        <p:nvGrpSpPr>
          <p:cNvPr id="69" name="Group 68">
            <a:extLst>
              <a:ext uri="{FF2B5EF4-FFF2-40B4-BE49-F238E27FC236}">
                <a16:creationId xmlns:a16="http://schemas.microsoft.com/office/drawing/2014/main" id="{5E96D61D-0C4D-2F5C-AE85-7ADBE0D49142}"/>
              </a:ext>
            </a:extLst>
          </p:cNvPr>
          <p:cNvGrpSpPr/>
          <p:nvPr/>
        </p:nvGrpSpPr>
        <p:grpSpPr>
          <a:xfrm>
            <a:off x="4279226" y="3429000"/>
            <a:ext cx="3634469" cy="377476"/>
            <a:chOff x="5112067" y="805060"/>
            <a:chExt cx="3661002" cy="200211"/>
          </a:xfrm>
        </p:grpSpPr>
        <p:sp>
          <p:nvSpPr>
            <p:cNvPr id="70" name="Rectangle: Rounded Corners 69">
              <a:extLst>
                <a:ext uri="{FF2B5EF4-FFF2-40B4-BE49-F238E27FC236}">
                  <a16:creationId xmlns:a16="http://schemas.microsoft.com/office/drawing/2014/main" id="{A8C10B28-7EB2-DA54-1BE1-C9F2AC0C0966}"/>
                </a:ext>
              </a:extLst>
            </p:cNvPr>
            <p:cNvSpPr/>
            <p:nvPr/>
          </p:nvSpPr>
          <p:spPr>
            <a:xfrm>
              <a:off x="5112067" y="805060"/>
              <a:ext cx="3661002" cy="200211"/>
            </a:xfrm>
            <a:prstGeom prst="roundRect">
              <a:avLst/>
            </a:prstGeom>
          </p:spPr>
          <p:style>
            <a:lnRef idx="2">
              <a:schemeClr val="dk2">
                <a:hueOff val="0"/>
                <a:satOff val="0"/>
                <a:lumOff val="0"/>
                <a:alphaOff val="0"/>
              </a:schemeClr>
            </a:lnRef>
            <a:fillRef idx="1">
              <a:schemeClr val="lt2">
                <a:alpha val="90000"/>
                <a:hueOff val="0"/>
                <a:satOff val="0"/>
                <a:lumOff val="0"/>
                <a:alphaOff val="0"/>
              </a:schemeClr>
            </a:fillRef>
            <a:effectRef idx="0">
              <a:schemeClr val="lt2">
                <a:alpha val="90000"/>
                <a:hueOff val="0"/>
                <a:satOff val="0"/>
                <a:lumOff val="0"/>
                <a:alphaOff val="0"/>
              </a:schemeClr>
            </a:effectRef>
            <a:fontRef idx="minor">
              <a:schemeClr val="dk1">
                <a:hueOff val="0"/>
                <a:satOff val="0"/>
                <a:lumOff val="0"/>
                <a:alphaOff val="0"/>
              </a:schemeClr>
            </a:fontRef>
          </p:style>
          <p:txBody>
            <a:bodyPr/>
            <a:lstStyle/>
            <a:p>
              <a:endParaRPr lang="en-CA"/>
            </a:p>
          </p:txBody>
        </p:sp>
        <p:sp>
          <p:nvSpPr>
            <p:cNvPr id="71" name="Rectangle: Rounded Corners 7">
              <a:extLst>
                <a:ext uri="{FF2B5EF4-FFF2-40B4-BE49-F238E27FC236}">
                  <a16:creationId xmlns:a16="http://schemas.microsoft.com/office/drawing/2014/main" id="{943341BE-600D-C74F-7F53-623BF392F031}"/>
                </a:ext>
              </a:extLst>
            </p:cNvPr>
            <p:cNvSpPr txBox="1"/>
            <p:nvPr/>
          </p:nvSpPr>
          <p:spPr>
            <a:xfrm>
              <a:off x="5121840" y="814833"/>
              <a:ext cx="3641456" cy="180665"/>
            </a:xfrm>
            <a:prstGeom prst="rect">
              <a:avLst/>
            </a:prstGeom>
          </p:spPr>
          <p:style>
            <a:lnRef idx="0">
              <a:scrgbClr r="0" g="0" b="0"/>
            </a:lnRef>
            <a:fillRef idx="0">
              <a:scrgbClr r="0" g="0" b="0"/>
            </a:fillRef>
            <a:effectRef idx="0">
              <a:scrgbClr r="0" g="0" b="0"/>
            </a:effectRef>
            <a:fontRef idx="minor">
              <a:schemeClr val="dk1">
                <a:hueOff val="0"/>
                <a:satOff val="0"/>
                <a:lumOff val="0"/>
                <a:alphaOff val="0"/>
              </a:schemeClr>
            </a:fontRef>
          </p:style>
          <p:txBody>
            <a:bodyPr spcFirstLastPara="0" vert="horz" wrap="square" lIns="68580" tIns="68580" rIns="68580" bIns="68580" numCol="1" spcCol="1270" anchor="ctr" anchorCtr="0">
              <a:noAutofit/>
            </a:bodyPr>
            <a:lstStyle/>
            <a:p>
              <a:pPr marL="0" lvl="0" indent="0" algn="ctr" defTabSz="800100">
                <a:lnSpc>
                  <a:spcPct val="90000"/>
                </a:lnSpc>
                <a:spcBef>
                  <a:spcPct val="0"/>
                </a:spcBef>
                <a:spcAft>
                  <a:spcPct val="35000"/>
                </a:spcAft>
                <a:buNone/>
              </a:pPr>
              <a:r>
                <a:rPr lang="en-CA" sz="1800" b="1" i="0" kern="1200" spc="0" baseline="0" dirty="0"/>
                <a:t>Heritage Conservation</a:t>
              </a:r>
            </a:p>
          </p:txBody>
        </p:sp>
      </p:grpSp>
      <p:pic>
        <p:nvPicPr>
          <p:cNvPr id="2050" name="Picture 2" descr="Buildings | Free Full-Text | Historical Study and Conservation Strategies  of “Tianzihao” Colony (Nanjing, China)—Architectural Heritage of the French  Catholic Missions in the Late 19th Century">
            <a:extLst>
              <a:ext uri="{FF2B5EF4-FFF2-40B4-BE49-F238E27FC236}">
                <a16:creationId xmlns:a16="http://schemas.microsoft.com/office/drawing/2014/main" id="{C78FBDB4-B269-8B79-6F88-9A398169F117}"/>
              </a:ext>
            </a:extLst>
          </p:cNvPr>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1626831" y="1152707"/>
            <a:ext cx="5888382" cy="2034729"/>
          </a:xfrm>
          <a:prstGeom prst="rect">
            <a:avLst/>
          </a:prstGeom>
          <a:noFill/>
          <a:extLst>
            <a:ext uri="{909E8E84-426E-40DD-AFC4-6F175D3DCCD1}">
              <a14:hiddenFill xmlns:a14="http://schemas.microsoft.com/office/drawing/2010/main">
                <a:solidFill>
                  <a:srgbClr val="FFFFFF"/>
                </a:solidFill>
              </a14:hiddenFill>
            </a:ext>
          </a:extLst>
        </p:spPr>
      </p:pic>
      <p:pic>
        <p:nvPicPr>
          <p:cNvPr id="2052" name="Picture 4" descr="10 Most Creative Adaptive Reuse Projects - RTF | Rethinking The Future">
            <a:extLst>
              <a:ext uri="{FF2B5EF4-FFF2-40B4-BE49-F238E27FC236}">
                <a16:creationId xmlns:a16="http://schemas.microsoft.com/office/drawing/2014/main" id="{0E7372DB-D25F-2088-5086-B4A756DC514A}"/>
              </a:ext>
            </a:extLst>
          </p:cNvPr>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6912728" y="1911219"/>
            <a:ext cx="4816151" cy="4816151"/>
          </a:xfrm>
          <a:prstGeom prst="rect">
            <a:avLst/>
          </a:prstGeom>
          <a:noFill/>
          <a:extLst>
            <a:ext uri="{909E8E84-426E-40DD-AFC4-6F175D3DCCD1}">
              <a14:hiddenFill xmlns:a14="http://schemas.microsoft.com/office/drawing/2010/main">
                <a:solidFill>
                  <a:srgbClr val="FFFFFF"/>
                </a:solidFill>
              </a14:hiddenFill>
            </a:ext>
          </a:extLst>
        </p:spPr>
      </p:pic>
      <p:pic>
        <p:nvPicPr>
          <p:cNvPr id="2" name="Recorded Sound">
            <a:hlinkClick r:id="" action="ppaction://media"/>
            <a:extLst>
              <a:ext uri="{FF2B5EF4-FFF2-40B4-BE49-F238E27FC236}">
                <a16:creationId xmlns:a16="http://schemas.microsoft.com/office/drawing/2014/main" id="{04AD52E6-ACAD-4CF4-9485-CAD09E6F1F59}"/>
              </a:ext>
            </a:extLst>
          </p:cNvPr>
          <p:cNvPicPr>
            <a:picLocks noChangeAspect="1"/>
          </p:cNvPicPr>
          <p:nvPr>
            <a:audioFile r:link="rId2"/>
            <p:extLst>
              <p:ext uri="{DAA4B4D4-6D71-4841-9C94-3DE7FCFB9230}">
                <p14:media xmlns:p14="http://schemas.microsoft.com/office/powerpoint/2010/main" r:embed="rId1"/>
              </p:ext>
            </p:extLst>
          </p:nvPr>
        </p:nvPicPr>
        <p:blipFill>
          <a:blip r:embed="rId6"/>
          <a:stretch>
            <a:fillRect/>
          </a:stretch>
        </p:blipFill>
        <p:spPr>
          <a:xfrm>
            <a:off x="11555349" y="375561"/>
            <a:ext cx="487363" cy="487363"/>
          </a:xfrm>
          <a:prstGeom prst="rect">
            <a:avLst/>
          </a:prstGeom>
        </p:spPr>
      </p:pic>
    </p:spTree>
    <p:extLst>
      <p:ext uri="{BB962C8B-B14F-4D97-AF65-F5344CB8AC3E}">
        <p14:creationId xmlns:p14="http://schemas.microsoft.com/office/powerpoint/2010/main" val="2511409299"/>
      </p:ext>
    </p:extLst>
  </p:cSld>
  <p:clrMapOvr>
    <a:masterClrMapping/>
  </p:clrMapOvr>
  <mc:AlternateContent xmlns:mc="http://schemas.openxmlformats.org/markup-compatibility/2006">
    <mc:Choice xmlns:p14="http://schemas.microsoft.com/office/powerpoint/2010/main" Requires="p14">
      <p:transition spd="slow" p14:dur="2500" advTm="86489">
        <p:checker/>
      </p:transition>
    </mc:Choice>
    <mc:Fallback>
      <p:transition spd="slow" advTm="86489">
        <p:checker/>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entr" presetSubtype="0" fill="hold" nodeType="afterEffect">
                                  <p:stCondLst>
                                    <p:cond delay="300"/>
                                  </p:stCondLst>
                                  <p:childTnLst>
                                    <p:set>
                                      <p:cBhvr>
                                        <p:cTn id="6" dur="1" fill="hold">
                                          <p:stCondLst>
                                            <p:cond delay="0"/>
                                          </p:stCondLst>
                                        </p:cTn>
                                        <p:tgtEl>
                                          <p:spTgt spid="7"/>
                                        </p:tgtEl>
                                        <p:attrNameLst>
                                          <p:attrName>style.visibility</p:attrName>
                                        </p:attrNameLst>
                                      </p:cBhvr>
                                      <p:to>
                                        <p:strVal val="visible"/>
                                      </p:to>
                                    </p:set>
                                  </p:childTnLst>
                                </p:cTn>
                              </p:par>
                            </p:childTnLst>
                          </p:cTn>
                        </p:par>
                        <p:par>
                          <p:cTn id="7" fill="hold">
                            <p:stCondLst>
                              <p:cond delay="300"/>
                            </p:stCondLst>
                            <p:childTnLst>
                              <p:par>
                                <p:cTn id="8" presetID="6" presetClass="emph" presetSubtype="0" fill="hold" nodeType="afterEffect">
                                  <p:stCondLst>
                                    <p:cond delay="300"/>
                                  </p:stCondLst>
                                  <p:childTnLst>
                                    <p:animScale>
                                      <p:cBhvr>
                                        <p:cTn id="9" dur="1000" fill="hold"/>
                                        <p:tgtEl>
                                          <p:spTgt spid="7"/>
                                        </p:tgtEl>
                                      </p:cBhvr>
                                      <p:by x="150000" y="150000"/>
                                    </p:animScale>
                                  </p:childTnLst>
                                </p:cTn>
                              </p:par>
                            </p:childTnLst>
                          </p:cTn>
                        </p:par>
                        <p:par>
                          <p:cTn id="10" fill="hold">
                            <p:stCondLst>
                              <p:cond delay="1600"/>
                            </p:stCondLst>
                            <p:childTnLst>
                              <p:par>
                                <p:cTn id="11" presetID="2" presetClass="entr" presetSubtype="6" fill="hold" grpId="0" nodeType="afterEffect">
                                  <p:stCondLst>
                                    <p:cond delay="300"/>
                                  </p:stCondLst>
                                  <p:iterate type="wd">
                                    <p:tmPct val="10000"/>
                                  </p:iterate>
                                  <p:childTnLst>
                                    <p:set>
                                      <p:cBhvr>
                                        <p:cTn id="12" dur="1" fill="hold">
                                          <p:stCondLst>
                                            <p:cond delay="0"/>
                                          </p:stCondLst>
                                        </p:cTn>
                                        <p:tgtEl>
                                          <p:spTgt spid="3"/>
                                        </p:tgtEl>
                                        <p:attrNameLst>
                                          <p:attrName>style.visibility</p:attrName>
                                        </p:attrNameLst>
                                      </p:cBhvr>
                                      <p:to>
                                        <p:strVal val="visible"/>
                                      </p:to>
                                    </p:set>
                                    <p:anim calcmode="lin" valueType="num">
                                      <p:cBhvr additive="base">
                                        <p:cTn id="13" dur="1000" fill="hold"/>
                                        <p:tgtEl>
                                          <p:spTgt spid="3"/>
                                        </p:tgtEl>
                                        <p:attrNameLst>
                                          <p:attrName>ppt_x</p:attrName>
                                        </p:attrNameLst>
                                      </p:cBhvr>
                                      <p:tavLst>
                                        <p:tav tm="0">
                                          <p:val>
                                            <p:strVal val="1+#ppt_w/2"/>
                                          </p:val>
                                        </p:tav>
                                        <p:tav tm="100000">
                                          <p:val>
                                            <p:strVal val="#ppt_x"/>
                                          </p:val>
                                        </p:tav>
                                      </p:tavLst>
                                    </p:anim>
                                    <p:anim calcmode="lin" valueType="num">
                                      <p:cBhvr additive="base">
                                        <p:cTn id="14" dur="1000" fill="hold"/>
                                        <p:tgtEl>
                                          <p:spTgt spid="3"/>
                                        </p:tgtEl>
                                        <p:attrNameLst>
                                          <p:attrName>ppt_y</p:attrName>
                                        </p:attrNameLst>
                                      </p:cBhvr>
                                      <p:tavLst>
                                        <p:tav tm="0">
                                          <p:val>
                                            <p:strVal val="1+#ppt_h/2"/>
                                          </p:val>
                                        </p:tav>
                                        <p:tav tm="100000">
                                          <p:val>
                                            <p:strVal val="#ppt_y"/>
                                          </p:val>
                                        </p:tav>
                                      </p:tavLst>
                                    </p:anim>
                                  </p:childTnLst>
                                </p:cTn>
                              </p:par>
                            </p:childTnLst>
                          </p:cTn>
                        </p:par>
                        <p:par>
                          <p:cTn id="15" fill="hold">
                            <p:stCondLst>
                              <p:cond delay="4900"/>
                            </p:stCondLst>
                            <p:childTnLst>
                              <p:par>
                                <p:cTn id="16" presetID="42" presetClass="entr" presetSubtype="0" fill="hold" nodeType="afterEffect">
                                  <p:stCondLst>
                                    <p:cond delay="0"/>
                                  </p:stCondLst>
                                  <p:childTnLst>
                                    <p:set>
                                      <p:cBhvr>
                                        <p:cTn id="17" dur="1" fill="hold">
                                          <p:stCondLst>
                                            <p:cond delay="0"/>
                                          </p:stCondLst>
                                        </p:cTn>
                                        <p:tgtEl>
                                          <p:spTgt spid="2052"/>
                                        </p:tgtEl>
                                        <p:attrNameLst>
                                          <p:attrName>style.visibility</p:attrName>
                                        </p:attrNameLst>
                                      </p:cBhvr>
                                      <p:to>
                                        <p:strVal val="visible"/>
                                      </p:to>
                                    </p:set>
                                    <p:animEffect transition="in" filter="fade">
                                      <p:cBhvr>
                                        <p:cTn id="18" dur="1000"/>
                                        <p:tgtEl>
                                          <p:spTgt spid="2052"/>
                                        </p:tgtEl>
                                      </p:cBhvr>
                                    </p:animEffect>
                                    <p:anim calcmode="lin" valueType="num">
                                      <p:cBhvr>
                                        <p:cTn id="19" dur="1000" fill="hold"/>
                                        <p:tgtEl>
                                          <p:spTgt spid="2052"/>
                                        </p:tgtEl>
                                        <p:attrNameLst>
                                          <p:attrName>ppt_x</p:attrName>
                                        </p:attrNameLst>
                                      </p:cBhvr>
                                      <p:tavLst>
                                        <p:tav tm="0">
                                          <p:val>
                                            <p:strVal val="#ppt_x"/>
                                          </p:val>
                                        </p:tav>
                                        <p:tav tm="100000">
                                          <p:val>
                                            <p:strVal val="#ppt_x"/>
                                          </p:val>
                                        </p:tav>
                                      </p:tavLst>
                                    </p:anim>
                                    <p:anim calcmode="lin" valueType="num">
                                      <p:cBhvr>
                                        <p:cTn id="20" dur="1000" fill="hold"/>
                                        <p:tgtEl>
                                          <p:spTgt spid="2052"/>
                                        </p:tgtEl>
                                        <p:attrNameLst>
                                          <p:attrName>ppt_y</p:attrName>
                                        </p:attrNameLst>
                                      </p:cBhvr>
                                      <p:tavLst>
                                        <p:tav tm="0">
                                          <p:val>
                                            <p:strVal val="#ppt_y+.1"/>
                                          </p:val>
                                        </p:tav>
                                        <p:tav tm="100000">
                                          <p:val>
                                            <p:strVal val="#ppt_y"/>
                                          </p:val>
                                        </p:tav>
                                      </p:tavLst>
                                    </p:anim>
                                  </p:childTnLst>
                                </p:cTn>
                              </p:par>
                            </p:childTnLst>
                          </p:cTn>
                        </p:par>
                      </p:childTnLst>
                    </p:cTn>
                  </p:par>
                  <p:par>
                    <p:cTn id="21" fill="hold">
                      <p:stCondLst>
                        <p:cond delay="indefinite"/>
                      </p:stCondLst>
                      <p:childTnLst>
                        <p:par>
                          <p:cTn id="22" fill="hold">
                            <p:stCondLst>
                              <p:cond delay="0"/>
                            </p:stCondLst>
                            <p:childTnLst>
                              <p:par>
                                <p:cTn id="23" presetID="2" presetClass="exit" presetSubtype="4" fill="hold" nodeType="clickEffect">
                                  <p:stCondLst>
                                    <p:cond delay="0"/>
                                  </p:stCondLst>
                                  <p:childTnLst>
                                    <p:anim calcmode="lin" valueType="num">
                                      <p:cBhvr additive="base">
                                        <p:cTn id="24" dur="500"/>
                                        <p:tgtEl>
                                          <p:spTgt spid="7"/>
                                        </p:tgtEl>
                                        <p:attrNameLst>
                                          <p:attrName>ppt_x</p:attrName>
                                        </p:attrNameLst>
                                      </p:cBhvr>
                                      <p:tavLst>
                                        <p:tav tm="0">
                                          <p:val>
                                            <p:strVal val="ppt_x"/>
                                          </p:val>
                                        </p:tav>
                                        <p:tav tm="100000">
                                          <p:val>
                                            <p:strVal val="ppt_x"/>
                                          </p:val>
                                        </p:tav>
                                      </p:tavLst>
                                    </p:anim>
                                    <p:anim calcmode="lin" valueType="num">
                                      <p:cBhvr additive="base">
                                        <p:cTn id="25" dur="500"/>
                                        <p:tgtEl>
                                          <p:spTgt spid="7"/>
                                        </p:tgtEl>
                                        <p:attrNameLst>
                                          <p:attrName>ppt_y</p:attrName>
                                        </p:attrNameLst>
                                      </p:cBhvr>
                                      <p:tavLst>
                                        <p:tav tm="0">
                                          <p:val>
                                            <p:strVal val="ppt_y"/>
                                          </p:val>
                                        </p:tav>
                                        <p:tav tm="100000">
                                          <p:val>
                                            <p:strVal val="1+ppt_h/2"/>
                                          </p:val>
                                        </p:tav>
                                      </p:tavLst>
                                    </p:anim>
                                    <p:set>
                                      <p:cBhvr>
                                        <p:cTn id="26" dur="1" fill="hold">
                                          <p:stCondLst>
                                            <p:cond delay="499"/>
                                          </p:stCondLst>
                                        </p:cTn>
                                        <p:tgtEl>
                                          <p:spTgt spid="7"/>
                                        </p:tgtEl>
                                        <p:attrNameLst>
                                          <p:attrName>style.visibility</p:attrName>
                                        </p:attrNameLst>
                                      </p:cBhvr>
                                      <p:to>
                                        <p:strVal val="hidden"/>
                                      </p:to>
                                    </p:set>
                                  </p:childTnLst>
                                </p:cTn>
                              </p:par>
                              <p:par>
                                <p:cTn id="27" presetID="2" presetClass="exit" presetSubtype="4" fill="hold" grpId="1" nodeType="withEffect">
                                  <p:stCondLst>
                                    <p:cond delay="0"/>
                                  </p:stCondLst>
                                  <p:iterate type="wd">
                                    <p:tmPct val="0"/>
                                  </p:iterate>
                                  <p:childTnLst>
                                    <p:anim calcmode="lin" valueType="num">
                                      <p:cBhvr additive="base">
                                        <p:cTn id="28" dur="500"/>
                                        <p:tgtEl>
                                          <p:spTgt spid="3"/>
                                        </p:tgtEl>
                                        <p:attrNameLst>
                                          <p:attrName>ppt_x</p:attrName>
                                        </p:attrNameLst>
                                      </p:cBhvr>
                                      <p:tavLst>
                                        <p:tav tm="0">
                                          <p:val>
                                            <p:strVal val="ppt_x"/>
                                          </p:val>
                                        </p:tav>
                                        <p:tav tm="100000">
                                          <p:val>
                                            <p:strVal val="ppt_x"/>
                                          </p:val>
                                        </p:tav>
                                      </p:tavLst>
                                    </p:anim>
                                    <p:anim calcmode="lin" valueType="num">
                                      <p:cBhvr additive="base">
                                        <p:cTn id="29" dur="500"/>
                                        <p:tgtEl>
                                          <p:spTgt spid="3"/>
                                        </p:tgtEl>
                                        <p:attrNameLst>
                                          <p:attrName>ppt_y</p:attrName>
                                        </p:attrNameLst>
                                      </p:cBhvr>
                                      <p:tavLst>
                                        <p:tav tm="0">
                                          <p:val>
                                            <p:strVal val="ppt_y"/>
                                          </p:val>
                                        </p:tav>
                                        <p:tav tm="100000">
                                          <p:val>
                                            <p:strVal val="1+ppt_h/2"/>
                                          </p:val>
                                        </p:tav>
                                      </p:tavLst>
                                    </p:anim>
                                    <p:set>
                                      <p:cBhvr>
                                        <p:cTn id="30" dur="1" fill="hold">
                                          <p:stCondLst>
                                            <p:cond delay="499"/>
                                          </p:stCondLst>
                                        </p:cTn>
                                        <p:tgtEl>
                                          <p:spTgt spid="3"/>
                                        </p:tgtEl>
                                        <p:attrNameLst>
                                          <p:attrName>style.visibility</p:attrName>
                                        </p:attrNameLst>
                                      </p:cBhvr>
                                      <p:to>
                                        <p:strVal val="hidden"/>
                                      </p:to>
                                    </p:set>
                                  </p:childTnLst>
                                </p:cTn>
                              </p:par>
                              <p:par>
                                <p:cTn id="31" presetID="2" presetClass="exit" presetSubtype="4" fill="hold" nodeType="withEffect">
                                  <p:stCondLst>
                                    <p:cond delay="0"/>
                                  </p:stCondLst>
                                  <p:childTnLst>
                                    <p:anim calcmode="lin" valueType="num">
                                      <p:cBhvr additive="base">
                                        <p:cTn id="32" dur="500"/>
                                        <p:tgtEl>
                                          <p:spTgt spid="2052"/>
                                        </p:tgtEl>
                                        <p:attrNameLst>
                                          <p:attrName>ppt_x</p:attrName>
                                        </p:attrNameLst>
                                      </p:cBhvr>
                                      <p:tavLst>
                                        <p:tav tm="0">
                                          <p:val>
                                            <p:strVal val="ppt_x"/>
                                          </p:val>
                                        </p:tav>
                                        <p:tav tm="100000">
                                          <p:val>
                                            <p:strVal val="ppt_x"/>
                                          </p:val>
                                        </p:tav>
                                      </p:tavLst>
                                    </p:anim>
                                    <p:anim calcmode="lin" valueType="num">
                                      <p:cBhvr additive="base">
                                        <p:cTn id="33" dur="500"/>
                                        <p:tgtEl>
                                          <p:spTgt spid="2052"/>
                                        </p:tgtEl>
                                        <p:attrNameLst>
                                          <p:attrName>ppt_y</p:attrName>
                                        </p:attrNameLst>
                                      </p:cBhvr>
                                      <p:tavLst>
                                        <p:tav tm="0">
                                          <p:val>
                                            <p:strVal val="ppt_y"/>
                                          </p:val>
                                        </p:tav>
                                        <p:tav tm="100000">
                                          <p:val>
                                            <p:strVal val="1+ppt_h/2"/>
                                          </p:val>
                                        </p:tav>
                                      </p:tavLst>
                                    </p:anim>
                                    <p:set>
                                      <p:cBhvr>
                                        <p:cTn id="34" dur="1" fill="hold">
                                          <p:stCondLst>
                                            <p:cond delay="499"/>
                                          </p:stCondLst>
                                        </p:cTn>
                                        <p:tgtEl>
                                          <p:spTgt spid="2052"/>
                                        </p:tgtEl>
                                        <p:attrNameLst>
                                          <p:attrName>style.visibility</p:attrName>
                                        </p:attrNameLst>
                                      </p:cBhvr>
                                      <p:to>
                                        <p:strVal val="hidden"/>
                                      </p:to>
                                    </p:set>
                                  </p:childTnLst>
                                </p:cTn>
                              </p:par>
                              <p:par>
                                <p:cTn id="35" presetID="1" presetClass="entr" presetSubtype="0" fill="hold" nodeType="withEffect">
                                  <p:stCondLst>
                                    <p:cond delay="0"/>
                                  </p:stCondLst>
                                  <p:childTnLst>
                                    <p:set>
                                      <p:cBhvr>
                                        <p:cTn id="36" dur="1" fill="hold">
                                          <p:stCondLst>
                                            <p:cond delay="0"/>
                                          </p:stCondLst>
                                        </p:cTn>
                                        <p:tgtEl>
                                          <p:spTgt spid="69"/>
                                        </p:tgtEl>
                                        <p:attrNameLst>
                                          <p:attrName>style.visibility</p:attrName>
                                        </p:attrNameLst>
                                      </p:cBhvr>
                                      <p:to>
                                        <p:strVal val="visible"/>
                                      </p:to>
                                    </p:set>
                                  </p:childTnLst>
                                </p:cTn>
                              </p:par>
                            </p:childTnLst>
                          </p:cTn>
                        </p:par>
                        <p:par>
                          <p:cTn id="37" fill="hold">
                            <p:stCondLst>
                              <p:cond delay="500"/>
                            </p:stCondLst>
                            <p:childTnLst>
                              <p:par>
                                <p:cTn id="38" presetID="6" presetClass="emph" presetSubtype="0" fill="hold" nodeType="afterEffect">
                                  <p:stCondLst>
                                    <p:cond delay="300"/>
                                  </p:stCondLst>
                                  <p:childTnLst>
                                    <p:animScale>
                                      <p:cBhvr>
                                        <p:cTn id="39" dur="1000" fill="hold"/>
                                        <p:tgtEl>
                                          <p:spTgt spid="69"/>
                                        </p:tgtEl>
                                      </p:cBhvr>
                                      <p:by x="150000" y="100000"/>
                                    </p:animScale>
                                  </p:childTnLst>
                                </p:cTn>
                              </p:par>
                            </p:childTnLst>
                          </p:cTn>
                        </p:par>
                        <p:par>
                          <p:cTn id="40" fill="hold">
                            <p:stCondLst>
                              <p:cond delay="1800"/>
                            </p:stCondLst>
                            <p:childTnLst>
                              <p:par>
                                <p:cTn id="41" presetID="2" presetClass="entr" presetSubtype="6" fill="hold" grpId="0" nodeType="afterEffect">
                                  <p:stCondLst>
                                    <p:cond delay="300"/>
                                  </p:stCondLst>
                                  <p:iterate type="wd">
                                    <p:tmPct val="10000"/>
                                  </p:iterate>
                                  <p:childTnLst>
                                    <p:set>
                                      <p:cBhvr>
                                        <p:cTn id="42" dur="1" fill="hold">
                                          <p:stCondLst>
                                            <p:cond delay="0"/>
                                          </p:stCondLst>
                                        </p:cTn>
                                        <p:tgtEl>
                                          <p:spTgt spid="5"/>
                                        </p:tgtEl>
                                        <p:attrNameLst>
                                          <p:attrName>style.visibility</p:attrName>
                                        </p:attrNameLst>
                                      </p:cBhvr>
                                      <p:to>
                                        <p:strVal val="visible"/>
                                      </p:to>
                                    </p:set>
                                    <p:anim calcmode="lin" valueType="num">
                                      <p:cBhvr additive="base">
                                        <p:cTn id="43" dur="1000" fill="hold"/>
                                        <p:tgtEl>
                                          <p:spTgt spid="5"/>
                                        </p:tgtEl>
                                        <p:attrNameLst>
                                          <p:attrName>ppt_x</p:attrName>
                                        </p:attrNameLst>
                                      </p:cBhvr>
                                      <p:tavLst>
                                        <p:tav tm="0">
                                          <p:val>
                                            <p:strVal val="1+#ppt_w/2"/>
                                          </p:val>
                                        </p:tav>
                                        <p:tav tm="100000">
                                          <p:val>
                                            <p:strVal val="#ppt_x"/>
                                          </p:val>
                                        </p:tav>
                                      </p:tavLst>
                                    </p:anim>
                                    <p:anim calcmode="lin" valueType="num">
                                      <p:cBhvr additive="base">
                                        <p:cTn id="44" dur="1000" fill="hold"/>
                                        <p:tgtEl>
                                          <p:spTgt spid="5"/>
                                        </p:tgtEl>
                                        <p:attrNameLst>
                                          <p:attrName>ppt_y</p:attrName>
                                        </p:attrNameLst>
                                      </p:cBhvr>
                                      <p:tavLst>
                                        <p:tav tm="0">
                                          <p:val>
                                            <p:strVal val="1+#ppt_h/2"/>
                                          </p:val>
                                        </p:tav>
                                        <p:tav tm="100000">
                                          <p:val>
                                            <p:strVal val="#ppt_y"/>
                                          </p:val>
                                        </p:tav>
                                      </p:tavLst>
                                    </p:anim>
                                  </p:childTnLst>
                                </p:cTn>
                              </p:par>
                            </p:childTnLst>
                          </p:cTn>
                        </p:par>
                        <p:par>
                          <p:cTn id="45" fill="hold">
                            <p:stCondLst>
                              <p:cond delay="5300"/>
                            </p:stCondLst>
                            <p:childTnLst>
                              <p:par>
                                <p:cTn id="46" presetID="14" presetClass="entr" presetSubtype="10" fill="hold" nodeType="afterEffect">
                                  <p:stCondLst>
                                    <p:cond delay="0"/>
                                  </p:stCondLst>
                                  <p:childTnLst>
                                    <p:set>
                                      <p:cBhvr>
                                        <p:cTn id="47" dur="1" fill="hold">
                                          <p:stCondLst>
                                            <p:cond delay="0"/>
                                          </p:stCondLst>
                                        </p:cTn>
                                        <p:tgtEl>
                                          <p:spTgt spid="2050"/>
                                        </p:tgtEl>
                                        <p:attrNameLst>
                                          <p:attrName>style.visibility</p:attrName>
                                        </p:attrNameLst>
                                      </p:cBhvr>
                                      <p:to>
                                        <p:strVal val="visible"/>
                                      </p:to>
                                    </p:set>
                                    <p:animEffect transition="in" filter="randombar(horizontal)">
                                      <p:cBhvr>
                                        <p:cTn id="48" dur="500"/>
                                        <p:tgtEl>
                                          <p:spTgt spid="2050"/>
                                        </p:tgtEl>
                                      </p:cBhvr>
                                    </p:animEffect>
                                  </p:childTnLst>
                                </p:cTn>
                              </p:par>
                            </p:childTnLst>
                          </p:cTn>
                        </p:par>
                        <p:par>
                          <p:cTn id="49" fill="hold">
                            <p:stCondLst>
                              <p:cond delay="5800"/>
                            </p:stCondLst>
                            <p:childTnLst>
                              <p:par>
                                <p:cTn id="50" presetID="1" presetClass="mediacall" presetSubtype="0" fill="hold" nodeType="afterEffect">
                                  <p:stCondLst>
                                    <p:cond delay="0"/>
                                  </p:stCondLst>
                                  <p:childTnLst>
                                    <p:cmd type="call" cmd="playFrom(0.0)">
                                      <p:cBhvr>
                                        <p:cTn id="51" dur="86489" fill="hold"/>
                                        <p:tgtEl>
                                          <p:spTgt spid="2"/>
                                        </p:tgtEl>
                                      </p:cBhvr>
                                    </p:cmd>
                                  </p:childTnLst>
                                </p:cTn>
                              </p:par>
                            </p:childTnLst>
                          </p:cTn>
                        </p:par>
                      </p:childTnLst>
                    </p:cTn>
                  </p:par>
                </p:childTnLst>
              </p:cTn>
              <p:prevCondLst>
                <p:cond evt="onPrev" delay="0">
                  <p:tgtEl>
                    <p:sldTgt/>
                  </p:tgtEl>
                </p:cond>
              </p:prevCondLst>
              <p:nextCondLst>
                <p:cond evt="onNext" delay="0">
                  <p:tgtEl>
                    <p:sldTgt/>
                  </p:tgtEl>
                </p:cond>
              </p:nextCondLst>
            </p:seq>
            <p:audio>
              <p:cMediaNode vol="80000">
                <p:cTn id="52" fill="hold" display="0">
                  <p:stCondLst>
                    <p:cond delay="indefinite"/>
                  </p:stCondLst>
                  <p:endCondLst>
                    <p:cond evt="onStopAudio" delay="0">
                      <p:tgtEl>
                        <p:sldTgt/>
                      </p:tgtEl>
                    </p:cond>
                  </p:endCondLst>
                </p:cTn>
                <p:tgtEl>
                  <p:spTgt spid="2"/>
                </p:tgtEl>
              </p:cMediaNode>
            </p:audio>
          </p:childTnLst>
        </p:cTn>
      </p:par>
    </p:tnLst>
    <p:bldLst>
      <p:bldP spid="3" grpId="0"/>
      <p:bldP spid="3" grpId="1"/>
      <p:bldP spid="5" grpId="0"/>
    </p:bld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9ABBDA6-E022-27B1-22D6-C986F2497192}"/>
              </a:ext>
            </a:extLst>
          </p:cNvPr>
          <p:cNvSpPr>
            <a:spLocks noGrp="1"/>
          </p:cNvSpPr>
          <p:nvPr>
            <p:ph type="title"/>
          </p:nvPr>
        </p:nvSpPr>
        <p:spPr/>
        <p:txBody>
          <a:bodyPr>
            <a:normAutofit/>
          </a:bodyPr>
          <a:lstStyle/>
          <a:p>
            <a:r>
              <a:rPr lang="en-CA" dirty="0"/>
              <a:t> 12 Active Design Strategies:</a:t>
            </a:r>
            <a:br>
              <a:rPr lang="en-CA" dirty="0"/>
            </a:br>
            <a:endParaRPr lang="en-CA" sz="2200" dirty="0"/>
          </a:p>
        </p:txBody>
      </p:sp>
      <p:graphicFrame>
        <p:nvGraphicFramePr>
          <p:cNvPr id="12" name="Diagram 11">
            <a:extLst>
              <a:ext uri="{FF2B5EF4-FFF2-40B4-BE49-F238E27FC236}">
                <a16:creationId xmlns:a16="http://schemas.microsoft.com/office/drawing/2014/main" id="{039728B7-A41A-AF57-3104-A2792DA8DB06}"/>
              </a:ext>
            </a:extLst>
          </p:cNvPr>
          <p:cNvGraphicFramePr/>
          <p:nvPr>
            <p:extLst>
              <p:ext uri="{D42A27DB-BD31-4B8C-83A1-F6EECF244321}">
                <p14:modId xmlns:p14="http://schemas.microsoft.com/office/powerpoint/2010/main" val="3364957448"/>
              </p:ext>
            </p:extLst>
          </p:nvPr>
        </p:nvGraphicFramePr>
        <p:xfrm>
          <a:off x="1373724" y="1232471"/>
          <a:ext cx="10818276" cy="5632311"/>
        </p:xfrm>
        <a:graphic>
          <a:graphicData uri="http://schemas.openxmlformats.org/drawingml/2006/diagram">
            <dgm:relIds xmlns:dgm="http://schemas.openxmlformats.org/drawingml/2006/diagram" xmlns:r="http://schemas.openxmlformats.org/officeDocument/2006/relationships" r:dm="rId4" r:lo="rId5" r:qs="rId6" r:cs="rId7"/>
          </a:graphicData>
        </a:graphic>
      </p:graphicFrame>
      <p:pic>
        <p:nvPicPr>
          <p:cNvPr id="3" name="Recorded Sound">
            <a:hlinkClick r:id="" action="ppaction://media"/>
            <a:extLst>
              <a:ext uri="{FF2B5EF4-FFF2-40B4-BE49-F238E27FC236}">
                <a16:creationId xmlns:a16="http://schemas.microsoft.com/office/drawing/2014/main" id="{150C90F4-8702-59B4-F0A0-6A6342828C75}"/>
              </a:ext>
            </a:extLst>
          </p:cNvPr>
          <p:cNvPicPr>
            <a:picLocks noChangeAspect="1"/>
          </p:cNvPicPr>
          <p:nvPr>
            <a:audioFile r:link="rId2"/>
            <p:extLst>
              <p:ext uri="{DAA4B4D4-6D71-4841-9C94-3DE7FCFB9230}">
                <p14:media xmlns:p14="http://schemas.microsoft.com/office/powerpoint/2010/main" r:embed="rId1"/>
              </p:ext>
            </p:extLst>
          </p:nvPr>
        </p:nvPicPr>
        <p:blipFill>
          <a:blip r:embed="rId9"/>
          <a:stretch>
            <a:fillRect/>
          </a:stretch>
        </p:blipFill>
        <p:spPr>
          <a:xfrm>
            <a:off x="11360942" y="380428"/>
            <a:ext cx="487363" cy="487363"/>
          </a:xfrm>
          <a:prstGeom prst="rect">
            <a:avLst/>
          </a:prstGeom>
        </p:spPr>
      </p:pic>
    </p:spTree>
    <p:extLst>
      <p:ext uri="{BB962C8B-B14F-4D97-AF65-F5344CB8AC3E}">
        <p14:creationId xmlns:p14="http://schemas.microsoft.com/office/powerpoint/2010/main" val="1669600925"/>
      </p:ext>
    </p:extLst>
  </p:cSld>
  <p:clrMapOvr>
    <a:masterClrMapping/>
  </p:clrMapOvr>
  <mc:AlternateContent xmlns:mc="http://schemas.openxmlformats.org/markup-compatibility/2006">
    <mc:Choice xmlns:p15="http://schemas.microsoft.com/office/powerpoint/2012/main" Requires="p15">
      <p:transition xmlns:p14="http://schemas.microsoft.com/office/powerpoint/2010/main" spd="slow" p14:dur="6000" advTm="40812">
        <p15:prstTrans prst="curtains"/>
      </p:transition>
    </mc:Choice>
    <mc:Fallback>
      <p:transition spd="slow" advTm="40812">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4" presetClass="entr" presetSubtype="10" fill="hold" grpId="0" nodeType="afterEffect">
                                  <p:stCondLst>
                                    <p:cond delay="300"/>
                                  </p:stCondLst>
                                  <p:iterate type="wd">
                                    <p:tmPct val="10000"/>
                                  </p:iterate>
                                  <p:childTnLst>
                                    <p:set>
                                      <p:cBhvr>
                                        <p:cTn id="6" dur="1" fill="hold">
                                          <p:stCondLst>
                                            <p:cond delay="0"/>
                                          </p:stCondLst>
                                        </p:cTn>
                                        <p:tgtEl>
                                          <p:spTgt spid="2"/>
                                        </p:tgtEl>
                                        <p:attrNameLst>
                                          <p:attrName>style.visibility</p:attrName>
                                        </p:attrNameLst>
                                      </p:cBhvr>
                                      <p:to>
                                        <p:strVal val="visible"/>
                                      </p:to>
                                    </p:set>
                                    <p:animEffect transition="in" filter="randombar(horizontal)">
                                      <p:cBhvr>
                                        <p:cTn id="7" dur="1000"/>
                                        <p:tgtEl>
                                          <p:spTgt spid="2"/>
                                        </p:tgtEl>
                                      </p:cBhvr>
                                    </p:animEffect>
                                  </p:childTnLst>
                                </p:cTn>
                              </p:par>
                            </p:childTnLst>
                          </p:cTn>
                        </p:par>
                        <p:par>
                          <p:cTn id="8" fill="hold">
                            <p:stCondLst>
                              <p:cond delay="1800"/>
                            </p:stCondLst>
                            <p:childTnLst>
                              <p:par>
                                <p:cTn id="9" presetID="2" presetClass="entr" presetSubtype="4" fill="hold" grpId="0" nodeType="afterEffect">
                                  <p:stCondLst>
                                    <p:cond delay="300"/>
                                  </p:stCondLst>
                                  <p:childTnLst>
                                    <p:set>
                                      <p:cBhvr>
                                        <p:cTn id="10" dur="1" fill="hold">
                                          <p:stCondLst>
                                            <p:cond delay="0"/>
                                          </p:stCondLst>
                                        </p:cTn>
                                        <p:tgtEl>
                                          <p:spTgt spid="12"/>
                                        </p:tgtEl>
                                        <p:attrNameLst>
                                          <p:attrName>style.visibility</p:attrName>
                                        </p:attrNameLst>
                                      </p:cBhvr>
                                      <p:to>
                                        <p:strVal val="visible"/>
                                      </p:to>
                                    </p:set>
                                    <p:anim calcmode="lin" valueType="num">
                                      <p:cBhvr additive="base">
                                        <p:cTn id="11" dur="1000" fill="hold"/>
                                        <p:tgtEl>
                                          <p:spTgt spid="12"/>
                                        </p:tgtEl>
                                        <p:attrNameLst>
                                          <p:attrName>ppt_x</p:attrName>
                                        </p:attrNameLst>
                                      </p:cBhvr>
                                      <p:tavLst>
                                        <p:tav tm="0">
                                          <p:val>
                                            <p:strVal val="#ppt_x"/>
                                          </p:val>
                                        </p:tav>
                                        <p:tav tm="100000">
                                          <p:val>
                                            <p:strVal val="#ppt_x"/>
                                          </p:val>
                                        </p:tav>
                                      </p:tavLst>
                                    </p:anim>
                                    <p:anim calcmode="lin" valueType="num">
                                      <p:cBhvr additive="base">
                                        <p:cTn id="12" dur="1000" fill="hold"/>
                                        <p:tgtEl>
                                          <p:spTgt spid="12"/>
                                        </p:tgtEl>
                                        <p:attrNameLst>
                                          <p:attrName>ppt_y</p:attrName>
                                        </p:attrNameLst>
                                      </p:cBhvr>
                                      <p:tavLst>
                                        <p:tav tm="0">
                                          <p:val>
                                            <p:strVal val="1+#ppt_h/2"/>
                                          </p:val>
                                        </p:tav>
                                        <p:tav tm="100000">
                                          <p:val>
                                            <p:strVal val="#ppt_y"/>
                                          </p:val>
                                        </p:tav>
                                      </p:tavLst>
                                    </p:anim>
                                  </p:childTnLst>
                                </p:cTn>
                              </p:par>
                            </p:childTnLst>
                          </p:cTn>
                        </p:par>
                        <p:par>
                          <p:cTn id="13" fill="hold">
                            <p:stCondLst>
                              <p:cond delay="3100"/>
                            </p:stCondLst>
                            <p:childTnLst>
                              <p:par>
                                <p:cTn id="14" presetID="1" presetClass="mediacall" presetSubtype="0" fill="hold" nodeType="afterEffect">
                                  <p:stCondLst>
                                    <p:cond delay="0"/>
                                  </p:stCondLst>
                                  <p:childTnLst>
                                    <p:cmd type="call" cmd="playFrom(0.0)">
                                      <p:cBhvr>
                                        <p:cTn id="15" dur="40812" fill="hold"/>
                                        <p:tgtEl>
                                          <p:spTgt spid="3"/>
                                        </p:tgtEl>
                                      </p:cBhvr>
                                    </p:cmd>
                                  </p:childTnLst>
                                </p:cTn>
                              </p:par>
                            </p:childTnLst>
                          </p:cTn>
                        </p:par>
                      </p:childTnLst>
                    </p:cTn>
                  </p:par>
                </p:childTnLst>
              </p:cTn>
              <p:prevCondLst>
                <p:cond evt="onPrev" delay="0">
                  <p:tgtEl>
                    <p:sldTgt/>
                  </p:tgtEl>
                </p:cond>
              </p:prevCondLst>
              <p:nextCondLst>
                <p:cond evt="onNext" delay="0">
                  <p:tgtEl>
                    <p:sldTgt/>
                  </p:tgtEl>
                </p:cond>
              </p:nextCondLst>
            </p:seq>
            <p:audio>
              <p:cMediaNode vol="80000">
                <p:cTn id="16" fill="hold" display="0">
                  <p:stCondLst>
                    <p:cond delay="indefinite"/>
                  </p:stCondLst>
                  <p:endCondLst>
                    <p:cond evt="onStopAudio" delay="0">
                      <p:tgtEl>
                        <p:sldTgt/>
                      </p:tgtEl>
                    </p:cond>
                  </p:endCondLst>
                </p:cTn>
                <p:tgtEl>
                  <p:spTgt spid="3"/>
                </p:tgtEl>
              </p:cMediaNode>
            </p:audio>
          </p:childTnLst>
        </p:cTn>
      </p:par>
    </p:tnLst>
    <p:bldLst>
      <p:bldP spid="2" grpId="0"/>
      <p:bldGraphic spid="12" grpId="0">
        <p:bldAsOne/>
      </p:bldGraphic>
    </p:bld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3" name="Group 2">
            <a:extLst>
              <a:ext uri="{FF2B5EF4-FFF2-40B4-BE49-F238E27FC236}">
                <a16:creationId xmlns:a16="http://schemas.microsoft.com/office/drawing/2014/main" id="{213031AF-FC04-11DD-1744-6A12CAF6B6C2}"/>
              </a:ext>
            </a:extLst>
          </p:cNvPr>
          <p:cNvGrpSpPr/>
          <p:nvPr/>
        </p:nvGrpSpPr>
        <p:grpSpPr>
          <a:xfrm>
            <a:off x="4096139" y="503853"/>
            <a:ext cx="3815509" cy="423633"/>
            <a:chOff x="5117339" y="594636"/>
            <a:chExt cx="3661002" cy="250263"/>
          </a:xfrm>
        </p:grpSpPr>
        <p:sp>
          <p:nvSpPr>
            <p:cNvPr id="7" name="Rectangle: Rounded Corners 6">
              <a:extLst>
                <a:ext uri="{FF2B5EF4-FFF2-40B4-BE49-F238E27FC236}">
                  <a16:creationId xmlns:a16="http://schemas.microsoft.com/office/drawing/2014/main" id="{C5F81898-7444-6294-507B-DBA6F58B3EF3}"/>
                </a:ext>
              </a:extLst>
            </p:cNvPr>
            <p:cNvSpPr/>
            <p:nvPr/>
          </p:nvSpPr>
          <p:spPr>
            <a:xfrm>
              <a:off x="5117339" y="594636"/>
              <a:ext cx="3661002" cy="250263"/>
            </a:xfrm>
            <a:prstGeom prst="roundRect">
              <a:avLst/>
            </a:prstGeom>
            <a:solidFill>
              <a:schemeClr val="accent6">
                <a:lumMod val="40000"/>
                <a:lumOff val="60000"/>
              </a:schemeClr>
            </a:solidFill>
          </p:spPr>
          <p:style>
            <a:lnRef idx="2">
              <a:schemeClr val="dk2">
                <a:hueOff val="0"/>
                <a:satOff val="0"/>
                <a:lumOff val="0"/>
                <a:alphaOff val="0"/>
              </a:schemeClr>
            </a:lnRef>
            <a:fillRef idx="1">
              <a:scrgbClr r="0" g="0" b="0"/>
            </a:fillRef>
            <a:effectRef idx="0">
              <a:schemeClr val="lt2">
                <a:alpha val="90000"/>
                <a:hueOff val="0"/>
                <a:satOff val="0"/>
                <a:lumOff val="0"/>
                <a:alphaOff val="0"/>
              </a:schemeClr>
            </a:effectRef>
            <a:fontRef idx="minor">
              <a:schemeClr val="dk1">
                <a:hueOff val="0"/>
                <a:satOff val="0"/>
                <a:lumOff val="0"/>
                <a:alphaOff val="0"/>
              </a:schemeClr>
            </a:fontRef>
          </p:style>
          <p:txBody>
            <a:bodyPr/>
            <a:lstStyle/>
            <a:p>
              <a:endParaRPr lang="en-CA"/>
            </a:p>
          </p:txBody>
        </p:sp>
        <p:sp>
          <p:nvSpPr>
            <p:cNvPr id="8" name="Rectangle: Rounded Corners 4">
              <a:extLst>
                <a:ext uri="{FF2B5EF4-FFF2-40B4-BE49-F238E27FC236}">
                  <a16:creationId xmlns:a16="http://schemas.microsoft.com/office/drawing/2014/main" id="{9C3F11C9-50BC-39A6-9CF6-B3A97C7AF2C3}"/>
                </a:ext>
              </a:extLst>
            </p:cNvPr>
            <p:cNvSpPr txBox="1"/>
            <p:nvPr/>
          </p:nvSpPr>
          <p:spPr>
            <a:xfrm>
              <a:off x="5129556" y="606853"/>
              <a:ext cx="3636568" cy="225829"/>
            </a:xfrm>
            <a:prstGeom prst="rect">
              <a:avLst/>
            </a:prstGeom>
          </p:spPr>
          <p:style>
            <a:lnRef idx="0">
              <a:scrgbClr r="0" g="0" b="0"/>
            </a:lnRef>
            <a:fillRef idx="0">
              <a:scrgbClr r="0" g="0" b="0"/>
            </a:fillRef>
            <a:effectRef idx="0">
              <a:scrgbClr r="0" g="0" b="0"/>
            </a:effectRef>
            <a:fontRef idx="minor">
              <a:schemeClr val="dk1">
                <a:hueOff val="0"/>
                <a:satOff val="0"/>
                <a:lumOff val="0"/>
                <a:alphaOff val="0"/>
              </a:schemeClr>
            </a:fontRef>
          </p:style>
          <p:txBody>
            <a:bodyPr spcFirstLastPara="0" vert="horz" wrap="square" lIns="68580" tIns="68580" rIns="68580" bIns="68580" numCol="1" spcCol="1270" anchor="ctr" anchorCtr="0">
              <a:noAutofit/>
            </a:bodyPr>
            <a:lstStyle/>
            <a:p>
              <a:pPr marL="0" lvl="0" indent="0" algn="ctr" defTabSz="800100">
                <a:lnSpc>
                  <a:spcPct val="90000"/>
                </a:lnSpc>
                <a:spcBef>
                  <a:spcPct val="0"/>
                </a:spcBef>
                <a:spcAft>
                  <a:spcPct val="35000"/>
                </a:spcAft>
                <a:buNone/>
              </a:pPr>
              <a:r>
                <a:rPr lang="en-CA" sz="1800" b="1" i="0" kern="1200" spc="0" baseline="0" dirty="0"/>
                <a:t>Grid connected</a:t>
              </a:r>
            </a:p>
          </p:txBody>
        </p:sp>
      </p:grpSp>
      <p:grpSp>
        <p:nvGrpSpPr>
          <p:cNvPr id="4" name="Group 3">
            <a:extLst>
              <a:ext uri="{FF2B5EF4-FFF2-40B4-BE49-F238E27FC236}">
                <a16:creationId xmlns:a16="http://schemas.microsoft.com/office/drawing/2014/main" id="{F1880C13-A103-3B36-9810-C839E5CC9C05}"/>
              </a:ext>
            </a:extLst>
          </p:cNvPr>
          <p:cNvGrpSpPr/>
          <p:nvPr/>
        </p:nvGrpSpPr>
        <p:grpSpPr>
          <a:xfrm>
            <a:off x="4108872" y="4662598"/>
            <a:ext cx="3790559" cy="423632"/>
            <a:chOff x="5112067" y="865380"/>
            <a:chExt cx="3661002" cy="250263"/>
          </a:xfrm>
        </p:grpSpPr>
        <p:sp>
          <p:nvSpPr>
            <p:cNvPr id="5" name="Rectangle: Rounded Corners 4">
              <a:extLst>
                <a:ext uri="{FF2B5EF4-FFF2-40B4-BE49-F238E27FC236}">
                  <a16:creationId xmlns:a16="http://schemas.microsoft.com/office/drawing/2014/main" id="{40185AB4-8486-3153-D3D8-3A6618BA9C3B}"/>
                </a:ext>
              </a:extLst>
            </p:cNvPr>
            <p:cNvSpPr/>
            <p:nvPr/>
          </p:nvSpPr>
          <p:spPr>
            <a:xfrm>
              <a:off x="5112067" y="865380"/>
              <a:ext cx="3661002" cy="250263"/>
            </a:xfrm>
            <a:prstGeom prst="roundRect">
              <a:avLst/>
            </a:prstGeom>
            <a:solidFill>
              <a:schemeClr val="accent6">
                <a:lumMod val="40000"/>
                <a:lumOff val="60000"/>
              </a:schemeClr>
            </a:solidFill>
          </p:spPr>
          <p:style>
            <a:lnRef idx="2">
              <a:schemeClr val="dk2">
                <a:hueOff val="0"/>
                <a:satOff val="0"/>
                <a:lumOff val="0"/>
                <a:alphaOff val="0"/>
              </a:schemeClr>
            </a:lnRef>
            <a:fillRef idx="1">
              <a:scrgbClr r="0" g="0" b="0"/>
            </a:fillRef>
            <a:effectRef idx="0">
              <a:schemeClr val="lt2">
                <a:alpha val="90000"/>
                <a:hueOff val="0"/>
                <a:satOff val="0"/>
                <a:lumOff val="0"/>
                <a:alphaOff val="0"/>
              </a:schemeClr>
            </a:effectRef>
            <a:fontRef idx="minor">
              <a:schemeClr val="dk1">
                <a:hueOff val="0"/>
                <a:satOff val="0"/>
                <a:lumOff val="0"/>
                <a:alphaOff val="0"/>
              </a:schemeClr>
            </a:fontRef>
          </p:style>
          <p:txBody>
            <a:bodyPr/>
            <a:lstStyle/>
            <a:p>
              <a:endParaRPr lang="en-CA"/>
            </a:p>
          </p:txBody>
        </p:sp>
        <p:sp>
          <p:nvSpPr>
            <p:cNvPr id="6" name="Rectangle: Rounded Corners 6">
              <a:extLst>
                <a:ext uri="{FF2B5EF4-FFF2-40B4-BE49-F238E27FC236}">
                  <a16:creationId xmlns:a16="http://schemas.microsoft.com/office/drawing/2014/main" id="{7E7CF48E-2CDE-51AD-BD36-3841183A1693}"/>
                </a:ext>
              </a:extLst>
            </p:cNvPr>
            <p:cNvSpPr txBox="1"/>
            <p:nvPr/>
          </p:nvSpPr>
          <p:spPr>
            <a:xfrm>
              <a:off x="5124284" y="877597"/>
              <a:ext cx="3636568" cy="225829"/>
            </a:xfrm>
            <a:prstGeom prst="rect">
              <a:avLst/>
            </a:prstGeom>
          </p:spPr>
          <p:style>
            <a:lnRef idx="0">
              <a:scrgbClr r="0" g="0" b="0"/>
            </a:lnRef>
            <a:fillRef idx="0">
              <a:scrgbClr r="0" g="0" b="0"/>
            </a:fillRef>
            <a:effectRef idx="0">
              <a:scrgbClr r="0" g="0" b="0"/>
            </a:effectRef>
            <a:fontRef idx="minor">
              <a:schemeClr val="dk1">
                <a:hueOff val="0"/>
                <a:satOff val="0"/>
                <a:lumOff val="0"/>
                <a:alphaOff val="0"/>
              </a:schemeClr>
            </a:fontRef>
          </p:style>
          <p:txBody>
            <a:bodyPr spcFirstLastPara="0" vert="horz" wrap="square" lIns="68580" tIns="68580" rIns="68580" bIns="68580" numCol="1" spcCol="1270" anchor="ctr" anchorCtr="0">
              <a:noAutofit/>
            </a:bodyPr>
            <a:lstStyle/>
            <a:p>
              <a:pPr marL="0" lvl="0" indent="0" algn="ctr" defTabSz="800100">
                <a:lnSpc>
                  <a:spcPct val="90000"/>
                </a:lnSpc>
                <a:spcBef>
                  <a:spcPct val="0"/>
                </a:spcBef>
                <a:spcAft>
                  <a:spcPct val="35000"/>
                </a:spcAft>
                <a:buNone/>
              </a:pPr>
              <a:r>
                <a:rPr lang="en-CA" sz="1800" b="1" i="0" kern="1200" spc="0" baseline="0" dirty="0"/>
                <a:t>Building Automation</a:t>
              </a:r>
            </a:p>
          </p:txBody>
        </p:sp>
      </p:grpSp>
      <p:sp>
        <p:nvSpPr>
          <p:cNvPr id="9" name="Title 1">
            <a:extLst>
              <a:ext uri="{FF2B5EF4-FFF2-40B4-BE49-F238E27FC236}">
                <a16:creationId xmlns:a16="http://schemas.microsoft.com/office/drawing/2014/main" id="{44FC4B3D-E5BB-5F85-F118-C4BD1AB55297}"/>
              </a:ext>
            </a:extLst>
          </p:cNvPr>
          <p:cNvSpPr txBox="1">
            <a:spLocks/>
          </p:cNvSpPr>
          <p:nvPr/>
        </p:nvSpPr>
        <p:spPr>
          <a:xfrm>
            <a:off x="2021824" y="1036300"/>
            <a:ext cx="9526887" cy="2330190"/>
          </a:xfrm>
          <a:prstGeom prst="rect">
            <a:avLst/>
          </a:prstGeom>
        </p:spPr>
        <p:txBody>
          <a:bodyPr vert="horz" lIns="91440" tIns="45720" rIns="91440" bIns="45720" rtlCol="0" anchor="t">
            <a:normAutofit/>
          </a:bodyPr>
          <a:lstStyle>
            <a:lvl1pPr algn="l" defTabSz="457200" rtl="0" eaLnBrk="1" latinLnBrk="0" hangingPunct="1">
              <a:spcBef>
                <a:spcPct val="0"/>
              </a:spcBef>
              <a:buNone/>
              <a:defRPr sz="3600" kern="1200">
                <a:solidFill>
                  <a:schemeClr val="tx1">
                    <a:lumMod val="85000"/>
                    <a:lumOff val="15000"/>
                  </a:schemeClr>
                </a:solidFill>
                <a:latin typeface="+mj-lt"/>
                <a:ea typeface="+mj-ea"/>
                <a:cs typeface="+mj-cs"/>
              </a:defRPr>
            </a:lvl1pPr>
            <a:lvl2pPr eaLnBrk="1" hangingPunct="1">
              <a:defRPr>
                <a:solidFill>
                  <a:schemeClr val="tx2"/>
                </a:solidFill>
              </a:defRPr>
            </a:lvl2pPr>
            <a:lvl3pPr eaLnBrk="1" hangingPunct="1">
              <a:defRPr>
                <a:solidFill>
                  <a:schemeClr val="tx2"/>
                </a:solidFill>
              </a:defRPr>
            </a:lvl3pPr>
            <a:lvl4pPr eaLnBrk="1" hangingPunct="1">
              <a:defRPr>
                <a:solidFill>
                  <a:schemeClr val="tx2"/>
                </a:solidFill>
              </a:defRPr>
            </a:lvl4pPr>
            <a:lvl5pPr eaLnBrk="1" hangingPunct="1">
              <a:defRPr>
                <a:solidFill>
                  <a:schemeClr val="tx2"/>
                </a:solidFill>
              </a:defRPr>
            </a:lvl5pPr>
            <a:lvl6pPr eaLnBrk="1" hangingPunct="1">
              <a:defRPr>
                <a:solidFill>
                  <a:schemeClr val="tx2"/>
                </a:solidFill>
              </a:defRPr>
            </a:lvl6pPr>
            <a:lvl7pPr eaLnBrk="1" hangingPunct="1">
              <a:defRPr>
                <a:solidFill>
                  <a:schemeClr val="tx2"/>
                </a:solidFill>
              </a:defRPr>
            </a:lvl7pPr>
            <a:lvl8pPr eaLnBrk="1" hangingPunct="1">
              <a:defRPr>
                <a:solidFill>
                  <a:schemeClr val="tx2"/>
                </a:solidFill>
              </a:defRPr>
            </a:lvl8pPr>
            <a:lvl9pPr eaLnBrk="1" hangingPunct="1">
              <a:defRPr>
                <a:solidFill>
                  <a:schemeClr val="tx2"/>
                </a:solidFill>
              </a:defRPr>
            </a:lvl9pPr>
          </a:lstStyle>
          <a:p>
            <a:r>
              <a:rPr lang="en-CA" sz="2800" dirty="0"/>
              <a:t>By connecting to the grid, a building can both use or generate energy. As long as the building generates the same or more energy than the grid, it will still be classified as net-zero. </a:t>
            </a:r>
          </a:p>
          <a:p>
            <a:pPr algn="ctr"/>
            <a:r>
              <a:rPr lang="en-CA" sz="2800" dirty="0"/>
              <a:t> </a:t>
            </a:r>
            <a:endParaRPr lang="en-CA" sz="2400" dirty="0"/>
          </a:p>
        </p:txBody>
      </p:sp>
      <p:sp>
        <p:nvSpPr>
          <p:cNvPr id="10" name="Title 1">
            <a:extLst>
              <a:ext uri="{FF2B5EF4-FFF2-40B4-BE49-F238E27FC236}">
                <a16:creationId xmlns:a16="http://schemas.microsoft.com/office/drawing/2014/main" id="{A6273F34-9024-4F28-4DDD-7947F6B6C9F7}"/>
              </a:ext>
            </a:extLst>
          </p:cNvPr>
          <p:cNvSpPr txBox="1">
            <a:spLocks/>
          </p:cNvSpPr>
          <p:nvPr/>
        </p:nvSpPr>
        <p:spPr>
          <a:xfrm>
            <a:off x="2021824" y="5198476"/>
            <a:ext cx="9526887" cy="1658933"/>
          </a:xfrm>
          <a:prstGeom prst="rect">
            <a:avLst/>
          </a:prstGeom>
        </p:spPr>
        <p:txBody>
          <a:bodyPr vert="horz" lIns="91440" tIns="45720" rIns="91440" bIns="45720" rtlCol="0" anchor="t">
            <a:normAutofit/>
          </a:bodyPr>
          <a:lstStyle>
            <a:lvl1pPr algn="l" defTabSz="457200" rtl="0" eaLnBrk="1" latinLnBrk="0" hangingPunct="1">
              <a:spcBef>
                <a:spcPct val="0"/>
              </a:spcBef>
              <a:buNone/>
              <a:defRPr sz="3600" kern="1200">
                <a:solidFill>
                  <a:schemeClr val="tx1">
                    <a:lumMod val="85000"/>
                    <a:lumOff val="15000"/>
                  </a:schemeClr>
                </a:solidFill>
                <a:latin typeface="+mj-lt"/>
                <a:ea typeface="+mj-ea"/>
                <a:cs typeface="+mj-cs"/>
              </a:defRPr>
            </a:lvl1pPr>
            <a:lvl2pPr eaLnBrk="1" hangingPunct="1">
              <a:defRPr>
                <a:solidFill>
                  <a:schemeClr val="tx2"/>
                </a:solidFill>
              </a:defRPr>
            </a:lvl2pPr>
            <a:lvl3pPr eaLnBrk="1" hangingPunct="1">
              <a:defRPr>
                <a:solidFill>
                  <a:schemeClr val="tx2"/>
                </a:solidFill>
              </a:defRPr>
            </a:lvl3pPr>
            <a:lvl4pPr eaLnBrk="1" hangingPunct="1">
              <a:defRPr>
                <a:solidFill>
                  <a:schemeClr val="tx2"/>
                </a:solidFill>
              </a:defRPr>
            </a:lvl4pPr>
            <a:lvl5pPr eaLnBrk="1" hangingPunct="1">
              <a:defRPr>
                <a:solidFill>
                  <a:schemeClr val="tx2"/>
                </a:solidFill>
              </a:defRPr>
            </a:lvl5pPr>
            <a:lvl6pPr eaLnBrk="1" hangingPunct="1">
              <a:defRPr>
                <a:solidFill>
                  <a:schemeClr val="tx2"/>
                </a:solidFill>
              </a:defRPr>
            </a:lvl6pPr>
            <a:lvl7pPr eaLnBrk="1" hangingPunct="1">
              <a:defRPr>
                <a:solidFill>
                  <a:schemeClr val="tx2"/>
                </a:solidFill>
              </a:defRPr>
            </a:lvl7pPr>
            <a:lvl8pPr eaLnBrk="1" hangingPunct="1">
              <a:defRPr>
                <a:solidFill>
                  <a:schemeClr val="tx2"/>
                </a:solidFill>
              </a:defRPr>
            </a:lvl8pPr>
            <a:lvl9pPr eaLnBrk="1" hangingPunct="1">
              <a:defRPr>
                <a:solidFill>
                  <a:schemeClr val="tx2"/>
                </a:solidFill>
              </a:defRPr>
            </a:lvl9pPr>
          </a:lstStyle>
          <a:p>
            <a:r>
              <a:rPr lang="en-CA" sz="2800" dirty="0"/>
              <a:t>Systems within a building are networked together to monitor and control the systems in unison. </a:t>
            </a:r>
          </a:p>
          <a:p>
            <a:pPr algn="ctr"/>
            <a:r>
              <a:rPr lang="en-CA" sz="2800" dirty="0"/>
              <a:t> </a:t>
            </a:r>
            <a:endParaRPr lang="en-CA" sz="2400" dirty="0"/>
          </a:p>
        </p:txBody>
      </p:sp>
      <p:sp>
        <p:nvSpPr>
          <p:cNvPr id="12" name="TextBox 11">
            <a:extLst>
              <a:ext uri="{FF2B5EF4-FFF2-40B4-BE49-F238E27FC236}">
                <a16:creationId xmlns:a16="http://schemas.microsoft.com/office/drawing/2014/main" id="{E8E861D8-2ECE-FA10-267E-392C0B4E6105}"/>
              </a:ext>
            </a:extLst>
          </p:cNvPr>
          <p:cNvSpPr txBox="1"/>
          <p:nvPr/>
        </p:nvSpPr>
        <p:spPr>
          <a:xfrm>
            <a:off x="2227384" y="2907614"/>
            <a:ext cx="8698523" cy="461665"/>
          </a:xfrm>
          <a:prstGeom prst="rect">
            <a:avLst/>
          </a:prstGeom>
          <a:noFill/>
        </p:spPr>
        <p:txBody>
          <a:bodyPr wrap="square">
            <a:spAutoFit/>
          </a:bodyPr>
          <a:lstStyle/>
          <a:p>
            <a:r>
              <a:rPr lang="en-CA" sz="2400" dirty="0"/>
              <a:t>** If more energy is generated, means money made! **</a:t>
            </a:r>
          </a:p>
        </p:txBody>
      </p:sp>
      <p:sp>
        <p:nvSpPr>
          <p:cNvPr id="14" name="TextBox 13">
            <a:extLst>
              <a:ext uri="{FF2B5EF4-FFF2-40B4-BE49-F238E27FC236}">
                <a16:creationId xmlns:a16="http://schemas.microsoft.com/office/drawing/2014/main" id="{A10BBA0D-BDFE-41DC-A5BC-378A267B2D47}"/>
              </a:ext>
            </a:extLst>
          </p:cNvPr>
          <p:cNvSpPr txBox="1"/>
          <p:nvPr/>
        </p:nvSpPr>
        <p:spPr>
          <a:xfrm>
            <a:off x="2021824" y="6045347"/>
            <a:ext cx="7214283" cy="830997"/>
          </a:xfrm>
          <a:prstGeom prst="rect">
            <a:avLst/>
          </a:prstGeom>
          <a:noFill/>
        </p:spPr>
        <p:txBody>
          <a:bodyPr wrap="square">
            <a:spAutoFit/>
          </a:bodyPr>
          <a:lstStyle/>
          <a:p>
            <a:pPr algn="ctr"/>
            <a:r>
              <a:rPr lang="en-CA" sz="2400" dirty="0"/>
              <a:t>AKA: “Intelligent Buildings”</a:t>
            </a:r>
          </a:p>
          <a:p>
            <a:pPr algn="ctr"/>
            <a:r>
              <a:rPr lang="en-CA" sz="2400" dirty="0"/>
              <a:t>		“Smart Homes”</a:t>
            </a:r>
          </a:p>
        </p:txBody>
      </p:sp>
      <p:pic>
        <p:nvPicPr>
          <p:cNvPr id="2" name="Picture 4" descr="The Difference Between Off-Grid and On-Grid Solar Energy">
            <a:extLst>
              <a:ext uri="{FF2B5EF4-FFF2-40B4-BE49-F238E27FC236}">
                <a16:creationId xmlns:a16="http://schemas.microsoft.com/office/drawing/2014/main" id="{1B0764EC-B42A-DE84-B4A5-777CAEE73C96}"/>
              </a:ext>
            </a:extLst>
          </p:cNvPr>
          <p:cNvPicPr>
            <a:picLocks noChangeAspect="1" noChangeArrowheads="1"/>
          </p:cNvPicPr>
          <p:nvPr/>
        </p:nvPicPr>
        <p:blipFill rotWithShape="1">
          <a:blip r:embed="rId4">
            <a:extLst>
              <a:ext uri="{28A0092B-C50C-407E-A947-70E740481C1C}">
                <a14:useLocalDpi xmlns:a14="http://schemas.microsoft.com/office/drawing/2010/main" val="0"/>
              </a:ext>
            </a:extLst>
          </a:blip>
          <a:srcRect l="50089"/>
          <a:stretch/>
        </p:blipFill>
        <p:spPr bwMode="auto">
          <a:xfrm>
            <a:off x="2227384" y="3392989"/>
            <a:ext cx="2789132" cy="3138739"/>
          </a:xfrm>
          <a:prstGeom prst="rect">
            <a:avLst/>
          </a:prstGeom>
          <a:noFill/>
          <a:extLst>
            <a:ext uri="{909E8E84-426E-40DD-AFC4-6F175D3DCCD1}">
              <a14:hiddenFill xmlns:a14="http://schemas.microsoft.com/office/drawing/2010/main">
                <a:solidFill>
                  <a:srgbClr val="FFFFFF"/>
                </a:solidFill>
              </a14:hiddenFill>
            </a:ext>
          </a:extLst>
        </p:spPr>
      </p:pic>
      <p:pic>
        <p:nvPicPr>
          <p:cNvPr id="3074" name="Picture 2" descr="Hybrid Solar System: Working, Price, Types, Pros, And Cons">
            <a:extLst>
              <a:ext uri="{FF2B5EF4-FFF2-40B4-BE49-F238E27FC236}">
                <a16:creationId xmlns:a16="http://schemas.microsoft.com/office/drawing/2014/main" id="{8ACC3094-5DF2-C20A-989B-79F8240BDC09}"/>
              </a:ext>
            </a:extLst>
          </p:cNvPr>
          <p:cNvPicPr>
            <a:picLocks noChangeAspect="1" noChangeArrowheads="1"/>
          </p:cNvPicPr>
          <p:nvPr/>
        </p:nvPicPr>
        <p:blipFill rotWithShape="1">
          <a:blip r:embed="rId5">
            <a:extLst>
              <a:ext uri="{28A0092B-C50C-407E-A947-70E740481C1C}">
                <a14:useLocalDpi xmlns:a14="http://schemas.microsoft.com/office/drawing/2010/main" val="0"/>
              </a:ext>
            </a:extLst>
          </a:blip>
          <a:srcRect l="6643" t="21225" r="4873" b="14022"/>
          <a:stretch/>
        </p:blipFill>
        <p:spPr bwMode="auto">
          <a:xfrm>
            <a:off x="5708825" y="3392989"/>
            <a:ext cx="5299788" cy="3102728"/>
          </a:xfrm>
          <a:prstGeom prst="rect">
            <a:avLst/>
          </a:prstGeom>
          <a:noFill/>
          <a:extLst>
            <a:ext uri="{909E8E84-426E-40DD-AFC4-6F175D3DCCD1}">
              <a14:hiddenFill xmlns:a14="http://schemas.microsoft.com/office/drawing/2010/main">
                <a:solidFill>
                  <a:srgbClr val="FFFFFF"/>
                </a:solidFill>
              </a14:hiddenFill>
            </a:ext>
          </a:extLst>
        </p:spPr>
      </p:pic>
      <p:sp>
        <p:nvSpPr>
          <p:cNvPr id="15" name="TextBox 14">
            <a:extLst>
              <a:ext uri="{FF2B5EF4-FFF2-40B4-BE49-F238E27FC236}">
                <a16:creationId xmlns:a16="http://schemas.microsoft.com/office/drawing/2014/main" id="{E7A8C3BC-237C-99B5-F64F-7051C199074C}"/>
              </a:ext>
            </a:extLst>
          </p:cNvPr>
          <p:cNvSpPr txBox="1"/>
          <p:nvPr/>
        </p:nvSpPr>
        <p:spPr>
          <a:xfrm>
            <a:off x="8162474" y="3403072"/>
            <a:ext cx="1961168" cy="584775"/>
          </a:xfrm>
          <a:prstGeom prst="rect">
            <a:avLst/>
          </a:prstGeom>
          <a:noFill/>
        </p:spPr>
        <p:txBody>
          <a:bodyPr wrap="square" rtlCol="0">
            <a:spAutoFit/>
          </a:bodyPr>
          <a:lstStyle/>
          <a:p>
            <a:r>
              <a:rPr lang="en-CA" sz="3200" b="1" dirty="0">
                <a:solidFill>
                  <a:schemeClr val="tx1">
                    <a:lumMod val="95000"/>
                    <a:lumOff val="5000"/>
                  </a:schemeClr>
                </a:solidFill>
              </a:rPr>
              <a:t>Hybrid</a:t>
            </a:r>
          </a:p>
        </p:txBody>
      </p:sp>
      <p:pic>
        <p:nvPicPr>
          <p:cNvPr id="3076" name="Picture 4" descr="Is the smart home and building automation finally">
            <a:extLst>
              <a:ext uri="{FF2B5EF4-FFF2-40B4-BE49-F238E27FC236}">
                <a16:creationId xmlns:a16="http://schemas.microsoft.com/office/drawing/2014/main" id="{D04AA84F-3DEB-577A-A9E5-B73F8D82CD2C}"/>
              </a:ext>
            </a:extLst>
          </p:cNvPr>
          <p:cNvPicPr>
            <a:picLocks noChangeAspect="1" noChangeArrowheads="1"/>
          </p:cNvPicPr>
          <p:nvPr/>
        </p:nvPicPr>
        <p:blipFill>
          <a:blip r:embed="rId6">
            <a:extLst>
              <a:ext uri="{28A0092B-C50C-407E-A947-70E740481C1C}">
                <a14:useLocalDpi xmlns:a14="http://schemas.microsoft.com/office/drawing/2010/main" val="0"/>
              </a:ext>
            </a:extLst>
          </a:blip>
          <a:srcRect/>
          <a:stretch>
            <a:fillRect/>
          </a:stretch>
        </p:blipFill>
        <p:spPr bwMode="auto">
          <a:xfrm>
            <a:off x="3360081" y="206006"/>
            <a:ext cx="5471837" cy="4316353"/>
          </a:xfrm>
          <a:prstGeom prst="rect">
            <a:avLst/>
          </a:prstGeom>
          <a:noFill/>
          <a:extLst>
            <a:ext uri="{909E8E84-426E-40DD-AFC4-6F175D3DCCD1}">
              <a14:hiddenFill xmlns:a14="http://schemas.microsoft.com/office/drawing/2010/main">
                <a:solidFill>
                  <a:srgbClr val="FFFFFF"/>
                </a:solidFill>
              </a14:hiddenFill>
            </a:ext>
          </a:extLst>
        </p:spPr>
      </p:pic>
      <p:pic>
        <p:nvPicPr>
          <p:cNvPr id="11" name="Recorded Sound">
            <a:hlinkClick r:id="" action="ppaction://media"/>
            <a:extLst>
              <a:ext uri="{FF2B5EF4-FFF2-40B4-BE49-F238E27FC236}">
                <a16:creationId xmlns:a16="http://schemas.microsoft.com/office/drawing/2014/main" id="{EA7BD4BB-F8BE-D83D-5F49-5F8B3633A0CC}"/>
              </a:ext>
            </a:extLst>
          </p:cNvPr>
          <p:cNvPicPr>
            <a:picLocks noChangeAspect="1"/>
          </p:cNvPicPr>
          <p:nvPr>
            <a:audioFile r:link="rId2"/>
            <p:extLst>
              <p:ext uri="{DAA4B4D4-6D71-4841-9C94-3DE7FCFB9230}">
                <p14:media xmlns:p14="http://schemas.microsoft.com/office/powerpoint/2010/main" r:embed="rId1"/>
              </p:ext>
            </p:extLst>
          </p:nvPr>
        </p:nvPicPr>
        <p:blipFill>
          <a:blip r:embed="rId7"/>
          <a:stretch>
            <a:fillRect/>
          </a:stretch>
        </p:blipFill>
        <p:spPr>
          <a:xfrm>
            <a:off x="11403239" y="280851"/>
            <a:ext cx="487363" cy="487363"/>
          </a:xfrm>
          <a:prstGeom prst="rect">
            <a:avLst/>
          </a:prstGeom>
        </p:spPr>
      </p:pic>
    </p:spTree>
    <p:extLst>
      <p:ext uri="{BB962C8B-B14F-4D97-AF65-F5344CB8AC3E}">
        <p14:creationId xmlns:p14="http://schemas.microsoft.com/office/powerpoint/2010/main" val="1221475997"/>
      </p:ext>
    </p:extLst>
  </p:cSld>
  <p:clrMapOvr>
    <a:masterClrMapping/>
  </p:clrMapOvr>
  <mc:AlternateContent xmlns:mc="http://schemas.openxmlformats.org/markup-compatibility/2006">
    <mc:Choice xmlns:p14="http://schemas.microsoft.com/office/powerpoint/2010/main" Requires="p14">
      <p:transition spd="slow" p14:dur="1400" advTm="100305">
        <p14:ripple/>
      </p:transition>
    </mc:Choice>
    <mc:Fallback>
      <p:transition spd="slow" advTm="100305">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entr" presetSubtype="0" fill="hold" nodeType="afterEffect">
                                  <p:stCondLst>
                                    <p:cond delay="300"/>
                                  </p:stCondLst>
                                  <p:childTnLst>
                                    <p:set>
                                      <p:cBhvr>
                                        <p:cTn id="6" dur="1" fill="hold">
                                          <p:stCondLst>
                                            <p:cond delay="0"/>
                                          </p:stCondLst>
                                        </p:cTn>
                                        <p:tgtEl>
                                          <p:spTgt spid="3"/>
                                        </p:tgtEl>
                                        <p:attrNameLst>
                                          <p:attrName>style.visibility</p:attrName>
                                        </p:attrNameLst>
                                      </p:cBhvr>
                                      <p:to>
                                        <p:strVal val="visible"/>
                                      </p:to>
                                    </p:set>
                                  </p:childTnLst>
                                </p:cTn>
                              </p:par>
                            </p:childTnLst>
                          </p:cTn>
                        </p:par>
                        <p:par>
                          <p:cTn id="7" fill="hold">
                            <p:stCondLst>
                              <p:cond delay="300"/>
                            </p:stCondLst>
                            <p:childTnLst>
                              <p:par>
                                <p:cTn id="8" presetID="6" presetClass="emph" presetSubtype="0" fill="hold" nodeType="afterEffect">
                                  <p:stCondLst>
                                    <p:cond delay="300"/>
                                  </p:stCondLst>
                                  <p:childTnLst>
                                    <p:animScale>
                                      <p:cBhvr>
                                        <p:cTn id="9" dur="1000" fill="hold"/>
                                        <p:tgtEl>
                                          <p:spTgt spid="3"/>
                                        </p:tgtEl>
                                      </p:cBhvr>
                                      <p:by x="125000" y="125000"/>
                                    </p:animScale>
                                  </p:childTnLst>
                                </p:cTn>
                              </p:par>
                            </p:childTnLst>
                          </p:cTn>
                        </p:par>
                        <p:par>
                          <p:cTn id="10" fill="hold">
                            <p:stCondLst>
                              <p:cond delay="1600"/>
                            </p:stCondLst>
                            <p:childTnLst>
                              <p:par>
                                <p:cTn id="11" presetID="2" presetClass="entr" presetSubtype="4" fill="hold" grpId="0" nodeType="afterEffect">
                                  <p:stCondLst>
                                    <p:cond delay="300"/>
                                  </p:stCondLst>
                                  <p:iterate type="wd">
                                    <p:tmPct val="10000"/>
                                  </p:iterate>
                                  <p:childTnLst>
                                    <p:set>
                                      <p:cBhvr>
                                        <p:cTn id="12" dur="1" fill="hold">
                                          <p:stCondLst>
                                            <p:cond delay="0"/>
                                          </p:stCondLst>
                                        </p:cTn>
                                        <p:tgtEl>
                                          <p:spTgt spid="9"/>
                                        </p:tgtEl>
                                        <p:attrNameLst>
                                          <p:attrName>style.visibility</p:attrName>
                                        </p:attrNameLst>
                                      </p:cBhvr>
                                      <p:to>
                                        <p:strVal val="visible"/>
                                      </p:to>
                                    </p:set>
                                    <p:anim calcmode="lin" valueType="num">
                                      <p:cBhvr additive="base">
                                        <p:cTn id="13" dur="1000" fill="hold"/>
                                        <p:tgtEl>
                                          <p:spTgt spid="9"/>
                                        </p:tgtEl>
                                        <p:attrNameLst>
                                          <p:attrName>ppt_x</p:attrName>
                                        </p:attrNameLst>
                                      </p:cBhvr>
                                      <p:tavLst>
                                        <p:tav tm="0">
                                          <p:val>
                                            <p:strVal val="#ppt_x"/>
                                          </p:val>
                                        </p:tav>
                                        <p:tav tm="100000">
                                          <p:val>
                                            <p:strVal val="#ppt_x"/>
                                          </p:val>
                                        </p:tav>
                                      </p:tavLst>
                                    </p:anim>
                                    <p:anim calcmode="lin" valueType="num">
                                      <p:cBhvr additive="base">
                                        <p:cTn id="14" dur="1000" fill="hold"/>
                                        <p:tgtEl>
                                          <p:spTgt spid="9"/>
                                        </p:tgtEl>
                                        <p:attrNameLst>
                                          <p:attrName>ppt_y</p:attrName>
                                        </p:attrNameLst>
                                      </p:cBhvr>
                                      <p:tavLst>
                                        <p:tav tm="0">
                                          <p:val>
                                            <p:strVal val="1+#ppt_h/2"/>
                                          </p:val>
                                        </p:tav>
                                        <p:tav tm="100000">
                                          <p:val>
                                            <p:strVal val="#ppt_y"/>
                                          </p:val>
                                        </p:tav>
                                      </p:tavLst>
                                    </p:anim>
                                  </p:childTnLst>
                                </p:cTn>
                              </p:par>
                            </p:childTnLst>
                          </p:cTn>
                        </p:par>
                        <p:par>
                          <p:cTn id="15" fill="hold">
                            <p:stCondLst>
                              <p:cond delay="6700"/>
                            </p:stCondLst>
                            <p:childTnLst>
                              <p:par>
                                <p:cTn id="16" presetID="14" presetClass="entr" presetSubtype="10" fill="hold" grpId="0" nodeType="afterEffect">
                                  <p:stCondLst>
                                    <p:cond delay="0"/>
                                  </p:stCondLst>
                                  <p:childTnLst>
                                    <p:set>
                                      <p:cBhvr>
                                        <p:cTn id="17" dur="1" fill="hold">
                                          <p:stCondLst>
                                            <p:cond delay="0"/>
                                          </p:stCondLst>
                                        </p:cTn>
                                        <p:tgtEl>
                                          <p:spTgt spid="12"/>
                                        </p:tgtEl>
                                        <p:attrNameLst>
                                          <p:attrName>style.visibility</p:attrName>
                                        </p:attrNameLst>
                                      </p:cBhvr>
                                      <p:to>
                                        <p:strVal val="visible"/>
                                      </p:to>
                                    </p:set>
                                    <p:animEffect transition="in" filter="randombar(horizontal)">
                                      <p:cBhvr>
                                        <p:cTn id="18" dur="500"/>
                                        <p:tgtEl>
                                          <p:spTgt spid="12"/>
                                        </p:tgtEl>
                                      </p:cBhvr>
                                    </p:animEffect>
                                  </p:childTnLst>
                                </p:cTn>
                              </p:par>
                              <p:par>
                                <p:cTn id="19" presetID="2" presetClass="entr" presetSubtype="4" fill="hold" nodeType="withEffect">
                                  <p:stCondLst>
                                    <p:cond delay="300"/>
                                  </p:stCondLst>
                                  <p:childTnLst>
                                    <p:set>
                                      <p:cBhvr>
                                        <p:cTn id="20" dur="1" fill="hold">
                                          <p:stCondLst>
                                            <p:cond delay="0"/>
                                          </p:stCondLst>
                                        </p:cTn>
                                        <p:tgtEl>
                                          <p:spTgt spid="3074"/>
                                        </p:tgtEl>
                                        <p:attrNameLst>
                                          <p:attrName>style.visibility</p:attrName>
                                        </p:attrNameLst>
                                      </p:cBhvr>
                                      <p:to>
                                        <p:strVal val="visible"/>
                                      </p:to>
                                    </p:set>
                                    <p:anim calcmode="lin" valueType="num">
                                      <p:cBhvr additive="base">
                                        <p:cTn id="21" dur="500" fill="hold"/>
                                        <p:tgtEl>
                                          <p:spTgt spid="3074"/>
                                        </p:tgtEl>
                                        <p:attrNameLst>
                                          <p:attrName>ppt_x</p:attrName>
                                        </p:attrNameLst>
                                      </p:cBhvr>
                                      <p:tavLst>
                                        <p:tav tm="0">
                                          <p:val>
                                            <p:strVal val="#ppt_x"/>
                                          </p:val>
                                        </p:tav>
                                        <p:tav tm="100000">
                                          <p:val>
                                            <p:strVal val="#ppt_x"/>
                                          </p:val>
                                        </p:tav>
                                      </p:tavLst>
                                    </p:anim>
                                    <p:anim calcmode="lin" valueType="num">
                                      <p:cBhvr additive="base">
                                        <p:cTn id="22" dur="500" fill="hold"/>
                                        <p:tgtEl>
                                          <p:spTgt spid="3074"/>
                                        </p:tgtEl>
                                        <p:attrNameLst>
                                          <p:attrName>ppt_y</p:attrName>
                                        </p:attrNameLst>
                                      </p:cBhvr>
                                      <p:tavLst>
                                        <p:tav tm="0">
                                          <p:val>
                                            <p:strVal val="1+#ppt_h/2"/>
                                          </p:val>
                                        </p:tav>
                                        <p:tav tm="100000">
                                          <p:val>
                                            <p:strVal val="#ppt_y"/>
                                          </p:val>
                                        </p:tav>
                                      </p:tavLst>
                                    </p:anim>
                                  </p:childTnLst>
                                </p:cTn>
                              </p:par>
                              <p:par>
                                <p:cTn id="23" presetID="2" presetClass="entr" presetSubtype="4" fill="hold" grpId="0" nodeType="withEffect">
                                  <p:stCondLst>
                                    <p:cond delay="300"/>
                                  </p:stCondLst>
                                  <p:childTnLst>
                                    <p:set>
                                      <p:cBhvr>
                                        <p:cTn id="24" dur="1" fill="hold">
                                          <p:stCondLst>
                                            <p:cond delay="0"/>
                                          </p:stCondLst>
                                        </p:cTn>
                                        <p:tgtEl>
                                          <p:spTgt spid="15"/>
                                        </p:tgtEl>
                                        <p:attrNameLst>
                                          <p:attrName>style.visibility</p:attrName>
                                        </p:attrNameLst>
                                      </p:cBhvr>
                                      <p:to>
                                        <p:strVal val="visible"/>
                                      </p:to>
                                    </p:set>
                                    <p:anim calcmode="lin" valueType="num">
                                      <p:cBhvr additive="base">
                                        <p:cTn id="25" dur="500" fill="hold"/>
                                        <p:tgtEl>
                                          <p:spTgt spid="15"/>
                                        </p:tgtEl>
                                        <p:attrNameLst>
                                          <p:attrName>ppt_x</p:attrName>
                                        </p:attrNameLst>
                                      </p:cBhvr>
                                      <p:tavLst>
                                        <p:tav tm="0">
                                          <p:val>
                                            <p:strVal val="#ppt_x"/>
                                          </p:val>
                                        </p:tav>
                                        <p:tav tm="100000">
                                          <p:val>
                                            <p:strVal val="#ppt_x"/>
                                          </p:val>
                                        </p:tav>
                                      </p:tavLst>
                                    </p:anim>
                                    <p:anim calcmode="lin" valueType="num">
                                      <p:cBhvr additive="base">
                                        <p:cTn id="26" dur="500" fill="hold"/>
                                        <p:tgtEl>
                                          <p:spTgt spid="15"/>
                                        </p:tgtEl>
                                        <p:attrNameLst>
                                          <p:attrName>ppt_y</p:attrName>
                                        </p:attrNameLst>
                                      </p:cBhvr>
                                      <p:tavLst>
                                        <p:tav tm="0">
                                          <p:val>
                                            <p:strVal val="1+#ppt_h/2"/>
                                          </p:val>
                                        </p:tav>
                                        <p:tav tm="100000">
                                          <p:val>
                                            <p:strVal val="#ppt_y"/>
                                          </p:val>
                                        </p:tav>
                                      </p:tavLst>
                                    </p:anim>
                                  </p:childTnLst>
                                </p:cTn>
                              </p:par>
                              <p:par>
                                <p:cTn id="27" presetID="2" presetClass="entr" presetSubtype="4" fill="hold" nodeType="withEffect">
                                  <p:stCondLst>
                                    <p:cond delay="0"/>
                                  </p:stCondLst>
                                  <p:childTnLst>
                                    <p:set>
                                      <p:cBhvr>
                                        <p:cTn id="28" dur="1" fill="hold">
                                          <p:stCondLst>
                                            <p:cond delay="0"/>
                                          </p:stCondLst>
                                        </p:cTn>
                                        <p:tgtEl>
                                          <p:spTgt spid="2"/>
                                        </p:tgtEl>
                                        <p:attrNameLst>
                                          <p:attrName>style.visibility</p:attrName>
                                        </p:attrNameLst>
                                      </p:cBhvr>
                                      <p:to>
                                        <p:strVal val="visible"/>
                                      </p:to>
                                    </p:set>
                                    <p:anim calcmode="lin" valueType="num">
                                      <p:cBhvr additive="base">
                                        <p:cTn id="29" dur="500" fill="hold"/>
                                        <p:tgtEl>
                                          <p:spTgt spid="2"/>
                                        </p:tgtEl>
                                        <p:attrNameLst>
                                          <p:attrName>ppt_x</p:attrName>
                                        </p:attrNameLst>
                                      </p:cBhvr>
                                      <p:tavLst>
                                        <p:tav tm="0">
                                          <p:val>
                                            <p:strVal val="#ppt_x"/>
                                          </p:val>
                                        </p:tav>
                                        <p:tav tm="100000">
                                          <p:val>
                                            <p:strVal val="#ppt_x"/>
                                          </p:val>
                                        </p:tav>
                                      </p:tavLst>
                                    </p:anim>
                                    <p:anim calcmode="lin" valueType="num">
                                      <p:cBhvr additive="base">
                                        <p:cTn id="30" dur="500" fill="hold"/>
                                        <p:tgtEl>
                                          <p:spTgt spid="2"/>
                                        </p:tgtEl>
                                        <p:attrNameLst>
                                          <p:attrName>ppt_y</p:attrName>
                                        </p:attrNameLst>
                                      </p:cBhvr>
                                      <p:tavLst>
                                        <p:tav tm="0">
                                          <p:val>
                                            <p:strVal val="1+#ppt_h/2"/>
                                          </p:val>
                                        </p:tav>
                                        <p:tav tm="100000">
                                          <p:val>
                                            <p:strVal val="#ppt_y"/>
                                          </p:val>
                                        </p:tav>
                                      </p:tavLst>
                                    </p:anim>
                                  </p:childTnLst>
                                </p:cTn>
                              </p:par>
                            </p:childTnLst>
                          </p:cTn>
                        </p:par>
                      </p:childTnLst>
                    </p:cTn>
                  </p:par>
                  <p:par>
                    <p:cTn id="31" fill="hold">
                      <p:stCondLst>
                        <p:cond delay="indefinite"/>
                      </p:stCondLst>
                      <p:childTnLst>
                        <p:par>
                          <p:cTn id="32" fill="hold">
                            <p:stCondLst>
                              <p:cond delay="0"/>
                            </p:stCondLst>
                            <p:childTnLst>
                              <p:par>
                                <p:cTn id="33" presetID="1" presetClass="exit" presetSubtype="0" fill="hold" nodeType="clickEffect">
                                  <p:stCondLst>
                                    <p:cond delay="0"/>
                                  </p:stCondLst>
                                  <p:childTnLst>
                                    <p:set>
                                      <p:cBhvr>
                                        <p:cTn id="34" dur="1" fill="hold">
                                          <p:stCondLst>
                                            <p:cond delay="0"/>
                                          </p:stCondLst>
                                        </p:cTn>
                                        <p:tgtEl>
                                          <p:spTgt spid="3"/>
                                        </p:tgtEl>
                                        <p:attrNameLst>
                                          <p:attrName>style.visibility</p:attrName>
                                        </p:attrNameLst>
                                      </p:cBhvr>
                                      <p:to>
                                        <p:strVal val="hidden"/>
                                      </p:to>
                                    </p:set>
                                  </p:childTnLst>
                                </p:cTn>
                              </p:par>
                              <p:par>
                                <p:cTn id="35" presetID="1" presetClass="exit" presetSubtype="0" fill="hold" grpId="1" nodeType="withEffect">
                                  <p:stCondLst>
                                    <p:cond delay="0"/>
                                  </p:stCondLst>
                                  <p:iterate type="wd">
                                    <p:tmAbs val="0"/>
                                  </p:iterate>
                                  <p:childTnLst>
                                    <p:set>
                                      <p:cBhvr>
                                        <p:cTn id="36" dur="1" fill="hold">
                                          <p:stCondLst>
                                            <p:cond delay="0"/>
                                          </p:stCondLst>
                                        </p:cTn>
                                        <p:tgtEl>
                                          <p:spTgt spid="9"/>
                                        </p:tgtEl>
                                        <p:attrNameLst>
                                          <p:attrName>style.visibility</p:attrName>
                                        </p:attrNameLst>
                                      </p:cBhvr>
                                      <p:to>
                                        <p:strVal val="hidden"/>
                                      </p:to>
                                    </p:set>
                                  </p:childTnLst>
                                </p:cTn>
                              </p:par>
                              <p:par>
                                <p:cTn id="37" presetID="1" presetClass="exit" presetSubtype="0" fill="hold" nodeType="withEffect">
                                  <p:stCondLst>
                                    <p:cond delay="0"/>
                                  </p:stCondLst>
                                  <p:childTnLst>
                                    <p:set>
                                      <p:cBhvr>
                                        <p:cTn id="38" dur="1" fill="hold">
                                          <p:stCondLst>
                                            <p:cond delay="0"/>
                                          </p:stCondLst>
                                        </p:cTn>
                                        <p:tgtEl>
                                          <p:spTgt spid="3074"/>
                                        </p:tgtEl>
                                        <p:attrNameLst>
                                          <p:attrName>style.visibility</p:attrName>
                                        </p:attrNameLst>
                                      </p:cBhvr>
                                      <p:to>
                                        <p:strVal val="hidden"/>
                                      </p:to>
                                    </p:set>
                                  </p:childTnLst>
                                </p:cTn>
                              </p:par>
                              <p:par>
                                <p:cTn id="39" presetID="1" presetClass="exit" presetSubtype="0" fill="hold" grpId="1" nodeType="withEffect">
                                  <p:stCondLst>
                                    <p:cond delay="0"/>
                                  </p:stCondLst>
                                  <p:childTnLst>
                                    <p:set>
                                      <p:cBhvr>
                                        <p:cTn id="40" dur="1" fill="hold">
                                          <p:stCondLst>
                                            <p:cond delay="0"/>
                                          </p:stCondLst>
                                        </p:cTn>
                                        <p:tgtEl>
                                          <p:spTgt spid="15"/>
                                        </p:tgtEl>
                                        <p:attrNameLst>
                                          <p:attrName>style.visibility</p:attrName>
                                        </p:attrNameLst>
                                      </p:cBhvr>
                                      <p:to>
                                        <p:strVal val="hidden"/>
                                      </p:to>
                                    </p:set>
                                  </p:childTnLst>
                                </p:cTn>
                              </p:par>
                              <p:par>
                                <p:cTn id="41" presetID="1" presetClass="exit" presetSubtype="0" fill="hold" nodeType="withEffect">
                                  <p:stCondLst>
                                    <p:cond delay="0"/>
                                  </p:stCondLst>
                                  <p:childTnLst>
                                    <p:set>
                                      <p:cBhvr>
                                        <p:cTn id="42" dur="1" fill="hold">
                                          <p:stCondLst>
                                            <p:cond delay="0"/>
                                          </p:stCondLst>
                                        </p:cTn>
                                        <p:tgtEl>
                                          <p:spTgt spid="2"/>
                                        </p:tgtEl>
                                        <p:attrNameLst>
                                          <p:attrName>style.visibility</p:attrName>
                                        </p:attrNameLst>
                                      </p:cBhvr>
                                      <p:to>
                                        <p:strVal val="hidden"/>
                                      </p:to>
                                    </p:set>
                                  </p:childTnLst>
                                </p:cTn>
                              </p:par>
                              <p:par>
                                <p:cTn id="43" presetID="1" presetClass="exit" presetSubtype="0" fill="hold" grpId="1" nodeType="withEffect">
                                  <p:stCondLst>
                                    <p:cond delay="0"/>
                                  </p:stCondLst>
                                  <p:childTnLst>
                                    <p:set>
                                      <p:cBhvr>
                                        <p:cTn id="44" dur="1" fill="hold">
                                          <p:stCondLst>
                                            <p:cond delay="0"/>
                                          </p:stCondLst>
                                        </p:cTn>
                                        <p:tgtEl>
                                          <p:spTgt spid="12"/>
                                        </p:tgtEl>
                                        <p:attrNameLst>
                                          <p:attrName>style.visibility</p:attrName>
                                        </p:attrNameLst>
                                      </p:cBhvr>
                                      <p:to>
                                        <p:strVal val="hidden"/>
                                      </p:to>
                                    </p:set>
                                  </p:childTnLst>
                                </p:cTn>
                              </p:par>
                              <p:par>
                                <p:cTn id="45" presetID="1" presetClass="entr" presetSubtype="0" fill="hold" nodeType="withEffect">
                                  <p:stCondLst>
                                    <p:cond delay="300"/>
                                  </p:stCondLst>
                                  <p:childTnLst>
                                    <p:set>
                                      <p:cBhvr>
                                        <p:cTn id="46" dur="1" fill="hold">
                                          <p:stCondLst>
                                            <p:cond delay="0"/>
                                          </p:stCondLst>
                                        </p:cTn>
                                        <p:tgtEl>
                                          <p:spTgt spid="4"/>
                                        </p:tgtEl>
                                        <p:attrNameLst>
                                          <p:attrName>style.visibility</p:attrName>
                                        </p:attrNameLst>
                                      </p:cBhvr>
                                      <p:to>
                                        <p:strVal val="visible"/>
                                      </p:to>
                                    </p:set>
                                  </p:childTnLst>
                                </p:cTn>
                              </p:par>
                            </p:childTnLst>
                          </p:cTn>
                        </p:par>
                        <p:par>
                          <p:cTn id="47" fill="hold">
                            <p:stCondLst>
                              <p:cond delay="300"/>
                            </p:stCondLst>
                            <p:childTnLst>
                              <p:par>
                                <p:cTn id="48" presetID="6" presetClass="emph" presetSubtype="0" fill="hold" nodeType="afterEffect">
                                  <p:stCondLst>
                                    <p:cond delay="300"/>
                                  </p:stCondLst>
                                  <p:childTnLst>
                                    <p:animScale>
                                      <p:cBhvr>
                                        <p:cTn id="49" dur="1000" fill="hold"/>
                                        <p:tgtEl>
                                          <p:spTgt spid="4"/>
                                        </p:tgtEl>
                                      </p:cBhvr>
                                      <p:by x="125000" y="125000"/>
                                    </p:animScale>
                                  </p:childTnLst>
                                </p:cTn>
                              </p:par>
                            </p:childTnLst>
                          </p:cTn>
                        </p:par>
                        <p:par>
                          <p:cTn id="50" fill="hold">
                            <p:stCondLst>
                              <p:cond delay="1600"/>
                            </p:stCondLst>
                            <p:childTnLst>
                              <p:par>
                                <p:cTn id="51" presetID="2" presetClass="entr" presetSubtype="4" fill="hold" grpId="0" nodeType="afterEffect">
                                  <p:stCondLst>
                                    <p:cond delay="300"/>
                                  </p:stCondLst>
                                  <p:iterate type="wd">
                                    <p:tmPct val="10000"/>
                                  </p:iterate>
                                  <p:childTnLst>
                                    <p:set>
                                      <p:cBhvr>
                                        <p:cTn id="52" dur="1" fill="hold">
                                          <p:stCondLst>
                                            <p:cond delay="0"/>
                                          </p:stCondLst>
                                        </p:cTn>
                                        <p:tgtEl>
                                          <p:spTgt spid="10"/>
                                        </p:tgtEl>
                                        <p:attrNameLst>
                                          <p:attrName>style.visibility</p:attrName>
                                        </p:attrNameLst>
                                      </p:cBhvr>
                                      <p:to>
                                        <p:strVal val="visible"/>
                                      </p:to>
                                    </p:set>
                                    <p:anim calcmode="lin" valueType="num">
                                      <p:cBhvr additive="base">
                                        <p:cTn id="53" dur="1000" fill="hold"/>
                                        <p:tgtEl>
                                          <p:spTgt spid="10"/>
                                        </p:tgtEl>
                                        <p:attrNameLst>
                                          <p:attrName>ppt_x</p:attrName>
                                        </p:attrNameLst>
                                      </p:cBhvr>
                                      <p:tavLst>
                                        <p:tav tm="0">
                                          <p:val>
                                            <p:strVal val="#ppt_x"/>
                                          </p:val>
                                        </p:tav>
                                        <p:tav tm="100000">
                                          <p:val>
                                            <p:strVal val="#ppt_x"/>
                                          </p:val>
                                        </p:tav>
                                      </p:tavLst>
                                    </p:anim>
                                    <p:anim calcmode="lin" valueType="num">
                                      <p:cBhvr additive="base">
                                        <p:cTn id="54" dur="1000" fill="hold"/>
                                        <p:tgtEl>
                                          <p:spTgt spid="10"/>
                                        </p:tgtEl>
                                        <p:attrNameLst>
                                          <p:attrName>ppt_y</p:attrName>
                                        </p:attrNameLst>
                                      </p:cBhvr>
                                      <p:tavLst>
                                        <p:tav tm="0">
                                          <p:val>
                                            <p:strVal val="1+#ppt_h/2"/>
                                          </p:val>
                                        </p:tav>
                                        <p:tav tm="100000">
                                          <p:val>
                                            <p:strVal val="#ppt_y"/>
                                          </p:val>
                                        </p:tav>
                                      </p:tavLst>
                                    </p:anim>
                                  </p:childTnLst>
                                </p:cTn>
                              </p:par>
                            </p:childTnLst>
                          </p:cTn>
                        </p:par>
                        <p:par>
                          <p:cTn id="55" fill="hold">
                            <p:stCondLst>
                              <p:cond delay="4500"/>
                            </p:stCondLst>
                            <p:childTnLst>
                              <p:par>
                                <p:cTn id="56" presetID="2" presetClass="entr" presetSubtype="4" fill="hold" grpId="0" nodeType="afterEffect">
                                  <p:stCondLst>
                                    <p:cond delay="300"/>
                                  </p:stCondLst>
                                  <p:childTnLst>
                                    <p:set>
                                      <p:cBhvr>
                                        <p:cTn id="57" dur="1" fill="hold">
                                          <p:stCondLst>
                                            <p:cond delay="0"/>
                                          </p:stCondLst>
                                        </p:cTn>
                                        <p:tgtEl>
                                          <p:spTgt spid="14"/>
                                        </p:tgtEl>
                                        <p:attrNameLst>
                                          <p:attrName>style.visibility</p:attrName>
                                        </p:attrNameLst>
                                      </p:cBhvr>
                                      <p:to>
                                        <p:strVal val="visible"/>
                                      </p:to>
                                    </p:set>
                                    <p:anim calcmode="lin" valueType="num">
                                      <p:cBhvr additive="base">
                                        <p:cTn id="58" dur="500" fill="hold"/>
                                        <p:tgtEl>
                                          <p:spTgt spid="14"/>
                                        </p:tgtEl>
                                        <p:attrNameLst>
                                          <p:attrName>ppt_x</p:attrName>
                                        </p:attrNameLst>
                                      </p:cBhvr>
                                      <p:tavLst>
                                        <p:tav tm="0">
                                          <p:val>
                                            <p:strVal val="#ppt_x"/>
                                          </p:val>
                                        </p:tav>
                                        <p:tav tm="100000">
                                          <p:val>
                                            <p:strVal val="#ppt_x"/>
                                          </p:val>
                                        </p:tav>
                                      </p:tavLst>
                                    </p:anim>
                                    <p:anim calcmode="lin" valueType="num">
                                      <p:cBhvr additive="base">
                                        <p:cTn id="59" dur="500" fill="hold"/>
                                        <p:tgtEl>
                                          <p:spTgt spid="14"/>
                                        </p:tgtEl>
                                        <p:attrNameLst>
                                          <p:attrName>ppt_y</p:attrName>
                                        </p:attrNameLst>
                                      </p:cBhvr>
                                      <p:tavLst>
                                        <p:tav tm="0">
                                          <p:val>
                                            <p:strVal val="1+#ppt_h/2"/>
                                          </p:val>
                                        </p:tav>
                                        <p:tav tm="100000">
                                          <p:val>
                                            <p:strVal val="#ppt_y"/>
                                          </p:val>
                                        </p:tav>
                                      </p:tavLst>
                                    </p:anim>
                                  </p:childTnLst>
                                </p:cTn>
                              </p:par>
                              <p:par>
                                <p:cTn id="60" presetID="6" presetClass="entr" presetSubtype="16" fill="hold" nodeType="withEffect">
                                  <p:stCondLst>
                                    <p:cond delay="300"/>
                                  </p:stCondLst>
                                  <p:childTnLst>
                                    <p:set>
                                      <p:cBhvr>
                                        <p:cTn id="61" dur="1" fill="hold">
                                          <p:stCondLst>
                                            <p:cond delay="0"/>
                                          </p:stCondLst>
                                        </p:cTn>
                                        <p:tgtEl>
                                          <p:spTgt spid="3076"/>
                                        </p:tgtEl>
                                        <p:attrNameLst>
                                          <p:attrName>style.visibility</p:attrName>
                                        </p:attrNameLst>
                                      </p:cBhvr>
                                      <p:to>
                                        <p:strVal val="visible"/>
                                      </p:to>
                                    </p:set>
                                    <p:animEffect transition="in" filter="circle(in)">
                                      <p:cBhvr>
                                        <p:cTn id="62" dur="2000"/>
                                        <p:tgtEl>
                                          <p:spTgt spid="3076"/>
                                        </p:tgtEl>
                                      </p:cBhvr>
                                    </p:animEffect>
                                  </p:childTnLst>
                                </p:cTn>
                              </p:par>
                            </p:childTnLst>
                          </p:cTn>
                        </p:par>
                        <p:par>
                          <p:cTn id="63" fill="hold">
                            <p:stCondLst>
                              <p:cond delay="6800"/>
                            </p:stCondLst>
                            <p:childTnLst>
                              <p:par>
                                <p:cTn id="64" presetID="1" presetClass="mediacall" presetSubtype="0" fill="hold" nodeType="afterEffect">
                                  <p:stCondLst>
                                    <p:cond delay="0"/>
                                  </p:stCondLst>
                                  <p:childTnLst>
                                    <p:cmd type="call" cmd="playFrom(0.0)">
                                      <p:cBhvr>
                                        <p:cTn id="65" dur="100305" fill="hold"/>
                                        <p:tgtEl>
                                          <p:spTgt spid="11"/>
                                        </p:tgtEl>
                                      </p:cBhvr>
                                    </p:cmd>
                                  </p:childTnLst>
                                </p:cTn>
                              </p:par>
                            </p:childTnLst>
                          </p:cTn>
                        </p:par>
                      </p:childTnLst>
                    </p:cTn>
                  </p:par>
                </p:childTnLst>
              </p:cTn>
              <p:prevCondLst>
                <p:cond evt="onPrev" delay="0">
                  <p:tgtEl>
                    <p:sldTgt/>
                  </p:tgtEl>
                </p:cond>
              </p:prevCondLst>
              <p:nextCondLst>
                <p:cond evt="onNext" delay="0">
                  <p:tgtEl>
                    <p:sldTgt/>
                  </p:tgtEl>
                </p:cond>
              </p:nextCondLst>
            </p:seq>
            <p:audio>
              <p:cMediaNode vol="80000">
                <p:cTn id="66" fill="hold" display="0">
                  <p:stCondLst>
                    <p:cond delay="indefinite"/>
                  </p:stCondLst>
                  <p:endCondLst>
                    <p:cond evt="onStopAudio" delay="0">
                      <p:tgtEl>
                        <p:sldTgt/>
                      </p:tgtEl>
                    </p:cond>
                  </p:endCondLst>
                </p:cTn>
                <p:tgtEl>
                  <p:spTgt spid="11"/>
                </p:tgtEl>
              </p:cMediaNode>
            </p:audio>
          </p:childTnLst>
        </p:cTn>
      </p:par>
    </p:tnLst>
    <p:bldLst>
      <p:bldP spid="9" grpId="0"/>
      <p:bldP spid="9" grpId="1"/>
      <p:bldP spid="10" grpId="0"/>
      <p:bldP spid="12" grpId="0"/>
      <p:bldP spid="12" grpId="1"/>
      <p:bldP spid="14" grpId="0"/>
      <p:bldP spid="15" grpId="0"/>
      <p:bldP spid="15" grpId="1"/>
    </p:bld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3" name="Group 2">
            <a:extLst>
              <a:ext uri="{FF2B5EF4-FFF2-40B4-BE49-F238E27FC236}">
                <a16:creationId xmlns:a16="http://schemas.microsoft.com/office/drawing/2014/main" id="{3D51E83B-9D6E-9353-9B0E-6CCC9D00FA91}"/>
              </a:ext>
            </a:extLst>
          </p:cNvPr>
          <p:cNvGrpSpPr/>
          <p:nvPr/>
        </p:nvGrpSpPr>
        <p:grpSpPr>
          <a:xfrm>
            <a:off x="4114800" y="475861"/>
            <a:ext cx="3799484" cy="436893"/>
            <a:chOff x="5109724" y="1126874"/>
            <a:chExt cx="3661002" cy="250263"/>
          </a:xfrm>
        </p:grpSpPr>
        <p:sp>
          <p:nvSpPr>
            <p:cNvPr id="7" name="Rectangle: Rounded Corners 6">
              <a:extLst>
                <a:ext uri="{FF2B5EF4-FFF2-40B4-BE49-F238E27FC236}">
                  <a16:creationId xmlns:a16="http://schemas.microsoft.com/office/drawing/2014/main" id="{2C9C3F59-DBF6-E169-C97F-C39A8DE3F92A}"/>
                </a:ext>
              </a:extLst>
            </p:cNvPr>
            <p:cNvSpPr/>
            <p:nvPr/>
          </p:nvSpPr>
          <p:spPr>
            <a:xfrm>
              <a:off x="5109724" y="1126874"/>
              <a:ext cx="3661002" cy="250263"/>
            </a:xfrm>
            <a:prstGeom prst="roundRect">
              <a:avLst/>
            </a:prstGeom>
            <a:solidFill>
              <a:schemeClr val="accent6">
                <a:lumMod val="40000"/>
                <a:lumOff val="60000"/>
              </a:schemeClr>
            </a:solidFill>
          </p:spPr>
          <p:style>
            <a:lnRef idx="2">
              <a:schemeClr val="dk2">
                <a:hueOff val="0"/>
                <a:satOff val="0"/>
                <a:lumOff val="0"/>
                <a:alphaOff val="0"/>
              </a:schemeClr>
            </a:lnRef>
            <a:fillRef idx="1">
              <a:scrgbClr r="0" g="0" b="0"/>
            </a:fillRef>
            <a:effectRef idx="0">
              <a:schemeClr val="lt2">
                <a:alpha val="90000"/>
                <a:hueOff val="0"/>
                <a:satOff val="0"/>
                <a:lumOff val="0"/>
                <a:alphaOff val="0"/>
              </a:schemeClr>
            </a:effectRef>
            <a:fontRef idx="minor">
              <a:schemeClr val="dk1">
                <a:hueOff val="0"/>
                <a:satOff val="0"/>
                <a:lumOff val="0"/>
                <a:alphaOff val="0"/>
              </a:schemeClr>
            </a:fontRef>
          </p:style>
          <p:txBody>
            <a:bodyPr/>
            <a:lstStyle/>
            <a:p>
              <a:endParaRPr lang="en-CA"/>
            </a:p>
          </p:txBody>
        </p:sp>
        <p:sp>
          <p:nvSpPr>
            <p:cNvPr id="8" name="Rectangle: Rounded Corners 4">
              <a:extLst>
                <a:ext uri="{FF2B5EF4-FFF2-40B4-BE49-F238E27FC236}">
                  <a16:creationId xmlns:a16="http://schemas.microsoft.com/office/drawing/2014/main" id="{D3FC778F-DC65-6C3D-F51B-5DD9D10A5A80}"/>
                </a:ext>
              </a:extLst>
            </p:cNvPr>
            <p:cNvSpPr txBox="1"/>
            <p:nvPr/>
          </p:nvSpPr>
          <p:spPr>
            <a:xfrm>
              <a:off x="5121941" y="1139091"/>
              <a:ext cx="3636568" cy="225829"/>
            </a:xfrm>
            <a:prstGeom prst="rect">
              <a:avLst/>
            </a:prstGeom>
          </p:spPr>
          <p:style>
            <a:lnRef idx="0">
              <a:scrgbClr r="0" g="0" b="0"/>
            </a:lnRef>
            <a:fillRef idx="0">
              <a:scrgbClr r="0" g="0" b="0"/>
            </a:fillRef>
            <a:effectRef idx="0">
              <a:scrgbClr r="0" g="0" b="0"/>
            </a:effectRef>
            <a:fontRef idx="minor">
              <a:schemeClr val="dk1">
                <a:hueOff val="0"/>
                <a:satOff val="0"/>
                <a:lumOff val="0"/>
                <a:alphaOff val="0"/>
              </a:schemeClr>
            </a:fontRef>
          </p:style>
          <p:txBody>
            <a:bodyPr spcFirstLastPara="0" vert="horz" wrap="square" lIns="68580" tIns="68580" rIns="68580" bIns="68580" numCol="1" spcCol="1270" anchor="ctr" anchorCtr="0">
              <a:noAutofit/>
            </a:bodyPr>
            <a:lstStyle/>
            <a:p>
              <a:pPr marL="0" lvl="0" indent="0" algn="ctr" defTabSz="800100">
                <a:lnSpc>
                  <a:spcPct val="90000"/>
                </a:lnSpc>
                <a:spcBef>
                  <a:spcPct val="0"/>
                </a:spcBef>
                <a:spcAft>
                  <a:spcPct val="35000"/>
                </a:spcAft>
                <a:buNone/>
              </a:pPr>
              <a:r>
                <a:rPr lang="en-CA" sz="1800" b="1" i="0" kern="1200" spc="0" baseline="0" dirty="0"/>
                <a:t>Solar-Electrical Power</a:t>
              </a:r>
            </a:p>
          </p:txBody>
        </p:sp>
      </p:grpSp>
      <p:grpSp>
        <p:nvGrpSpPr>
          <p:cNvPr id="4" name="Group 3">
            <a:extLst>
              <a:ext uri="{FF2B5EF4-FFF2-40B4-BE49-F238E27FC236}">
                <a16:creationId xmlns:a16="http://schemas.microsoft.com/office/drawing/2014/main" id="{B8A02CC4-67B7-BA16-A163-E4154FBA586D}"/>
              </a:ext>
            </a:extLst>
          </p:cNvPr>
          <p:cNvGrpSpPr/>
          <p:nvPr/>
        </p:nvGrpSpPr>
        <p:grpSpPr>
          <a:xfrm>
            <a:off x="4102121" y="3817035"/>
            <a:ext cx="3799484" cy="436892"/>
            <a:chOff x="5109724" y="1408421"/>
            <a:chExt cx="3661002" cy="250263"/>
          </a:xfrm>
        </p:grpSpPr>
        <p:sp>
          <p:nvSpPr>
            <p:cNvPr id="5" name="Rectangle: Rounded Corners 4">
              <a:extLst>
                <a:ext uri="{FF2B5EF4-FFF2-40B4-BE49-F238E27FC236}">
                  <a16:creationId xmlns:a16="http://schemas.microsoft.com/office/drawing/2014/main" id="{48F3E285-8535-9729-5248-79B1CFD648E4}"/>
                </a:ext>
              </a:extLst>
            </p:cNvPr>
            <p:cNvSpPr/>
            <p:nvPr/>
          </p:nvSpPr>
          <p:spPr>
            <a:xfrm>
              <a:off x="5109724" y="1408421"/>
              <a:ext cx="3661002" cy="250263"/>
            </a:xfrm>
            <a:prstGeom prst="roundRect">
              <a:avLst/>
            </a:prstGeom>
            <a:solidFill>
              <a:schemeClr val="accent6">
                <a:lumMod val="40000"/>
                <a:lumOff val="60000"/>
              </a:schemeClr>
            </a:solidFill>
          </p:spPr>
          <p:style>
            <a:lnRef idx="2">
              <a:schemeClr val="dk2">
                <a:hueOff val="0"/>
                <a:satOff val="0"/>
                <a:lumOff val="0"/>
                <a:alphaOff val="0"/>
              </a:schemeClr>
            </a:lnRef>
            <a:fillRef idx="1">
              <a:scrgbClr r="0" g="0" b="0"/>
            </a:fillRef>
            <a:effectRef idx="0">
              <a:schemeClr val="lt2">
                <a:alpha val="90000"/>
                <a:hueOff val="0"/>
                <a:satOff val="0"/>
                <a:lumOff val="0"/>
                <a:alphaOff val="0"/>
              </a:schemeClr>
            </a:effectRef>
            <a:fontRef idx="minor">
              <a:schemeClr val="dk1">
                <a:hueOff val="0"/>
                <a:satOff val="0"/>
                <a:lumOff val="0"/>
                <a:alphaOff val="0"/>
              </a:schemeClr>
            </a:fontRef>
          </p:style>
          <p:txBody>
            <a:bodyPr/>
            <a:lstStyle/>
            <a:p>
              <a:endParaRPr lang="en-CA"/>
            </a:p>
          </p:txBody>
        </p:sp>
        <p:sp>
          <p:nvSpPr>
            <p:cNvPr id="6" name="Rectangle: Rounded Corners 6">
              <a:extLst>
                <a:ext uri="{FF2B5EF4-FFF2-40B4-BE49-F238E27FC236}">
                  <a16:creationId xmlns:a16="http://schemas.microsoft.com/office/drawing/2014/main" id="{1396255D-225F-774E-8CFD-0DE21A64FCF1}"/>
                </a:ext>
              </a:extLst>
            </p:cNvPr>
            <p:cNvSpPr txBox="1"/>
            <p:nvPr/>
          </p:nvSpPr>
          <p:spPr>
            <a:xfrm>
              <a:off x="5121941" y="1420638"/>
              <a:ext cx="3636568" cy="225829"/>
            </a:xfrm>
            <a:prstGeom prst="rect">
              <a:avLst/>
            </a:prstGeom>
          </p:spPr>
          <p:style>
            <a:lnRef idx="0">
              <a:scrgbClr r="0" g="0" b="0"/>
            </a:lnRef>
            <a:fillRef idx="0">
              <a:scrgbClr r="0" g="0" b="0"/>
            </a:fillRef>
            <a:effectRef idx="0">
              <a:scrgbClr r="0" g="0" b="0"/>
            </a:effectRef>
            <a:fontRef idx="minor">
              <a:schemeClr val="dk1">
                <a:hueOff val="0"/>
                <a:satOff val="0"/>
                <a:lumOff val="0"/>
                <a:alphaOff val="0"/>
              </a:schemeClr>
            </a:fontRef>
          </p:style>
          <p:txBody>
            <a:bodyPr spcFirstLastPara="0" vert="horz" wrap="square" lIns="68580" tIns="68580" rIns="68580" bIns="68580" numCol="1" spcCol="1270" anchor="ctr" anchorCtr="0">
              <a:noAutofit/>
            </a:bodyPr>
            <a:lstStyle/>
            <a:p>
              <a:pPr marL="0" lvl="0" indent="0" algn="ctr" defTabSz="800100">
                <a:lnSpc>
                  <a:spcPct val="90000"/>
                </a:lnSpc>
                <a:spcBef>
                  <a:spcPct val="0"/>
                </a:spcBef>
                <a:spcAft>
                  <a:spcPct val="35000"/>
                </a:spcAft>
                <a:buNone/>
              </a:pPr>
              <a:r>
                <a:rPr lang="en-CA" sz="1800" b="1" i="0" kern="1200" spc="0" baseline="0" dirty="0"/>
                <a:t>Solar Thermal Energy</a:t>
              </a:r>
            </a:p>
          </p:txBody>
        </p:sp>
      </p:grpSp>
      <p:sp>
        <p:nvSpPr>
          <p:cNvPr id="9" name="Title 1">
            <a:extLst>
              <a:ext uri="{FF2B5EF4-FFF2-40B4-BE49-F238E27FC236}">
                <a16:creationId xmlns:a16="http://schemas.microsoft.com/office/drawing/2014/main" id="{87126DF8-F68A-D30C-176D-D3C49A82D05D}"/>
              </a:ext>
            </a:extLst>
          </p:cNvPr>
          <p:cNvSpPr txBox="1">
            <a:spLocks/>
          </p:cNvSpPr>
          <p:nvPr/>
        </p:nvSpPr>
        <p:spPr>
          <a:xfrm>
            <a:off x="2021824" y="1026969"/>
            <a:ext cx="9526887" cy="2162262"/>
          </a:xfrm>
          <a:prstGeom prst="rect">
            <a:avLst/>
          </a:prstGeom>
        </p:spPr>
        <p:txBody>
          <a:bodyPr vert="horz" lIns="91440" tIns="45720" rIns="91440" bIns="45720" rtlCol="0" anchor="t">
            <a:normAutofit/>
          </a:bodyPr>
          <a:lstStyle>
            <a:lvl1pPr algn="l" defTabSz="457200" rtl="0" eaLnBrk="1" latinLnBrk="0" hangingPunct="1">
              <a:spcBef>
                <a:spcPct val="0"/>
              </a:spcBef>
              <a:buNone/>
              <a:defRPr sz="3600" kern="1200">
                <a:solidFill>
                  <a:schemeClr val="tx1">
                    <a:lumMod val="85000"/>
                    <a:lumOff val="15000"/>
                  </a:schemeClr>
                </a:solidFill>
                <a:latin typeface="+mj-lt"/>
                <a:ea typeface="+mj-ea"/>
                <a:cs typeface="+mj-cs"/>
              </a:defRPr>
            </a:lvl1pPr>
            <a:lvl2pPr eaLnBrk="1" hangingPunct="1">
              <a:defRPr>
                <a:solidFill>
                  <a:schemeClr val="tx2"/>
                </a:solidFill>
              </a:defRPr>
            </a:lvl2pPr>
            <a:lvl3pPr eaLnBrk="1" hangingPunct="1">
              <a:defRPr>
                <a:solidFill>
                  <a:schemeClr val="tx2"/>
                </a:solidFill>
              </a:defRPr>
            </a:lvl3pPr>
            <a:lvl4pPr eaLnBrk="1" hangingPunct="1">
              <a:defRPr>
                <a:solidFill>
                  <a:schemeClr val="tx2"/>
                </a:solidFill>
              </a:defRPr>
            </a:lvl4pPr>
            <a:lvl5pPr eaLnBrk="1" hangingPunct="1">
              <a:defRPr>
                <a:solidFill>
                  <a:schemeClr val="tx2"/>
                </a:solidFill>
              </a:defRPr>
            </a:lvl5pPr>
            <a:lvl6pPr eaLnBrk="1" hangingPunct="1">
              <a:defRPr>
                <a:solidFill>
                  <a:schemeClr val="tx2"/>
                </a:solidFill>
              </a:defRPr>
            </a:lvl6pPr>
            <a:lvl7pPr eaLnBrk="1" hangingPunct="1">
              <a:defRPr>
                <a:solidFill>
                  <a:schemeClr val="tx2"/>
                </a:solidFill>
              </a:defRPr>
            </a:lvl7pPr>
            <a:lvl8pPr eaLnBrk="1" hangingPunct="1">
              <a:defRPr>
                <a:solidFill>
                  <a:schemeClr val="tx2"/>
                </a:solidFill>
              </a:defRPr>
            </a:lvl8pPr>
            <a:lvl9pPr eaLnBrk="1" hangingPunct="1">
              <a:defRPr>
                <a:solidFill>
                  <a:schemeClr val="tx2"/>
                </a:solidFill>
              </a:defRPr>
            </a:lvl9pPr>
          </a:lstStyle>
          <a:p>
            <a:r>
              <a:rPr lang="en-CA" sz="2800" dirty="0"/>
              <a:t>Solar PV modules can be placed on roofs, used as sun shades, as cladding or on land next to a building to store electrical energy.</a:t>
            </a:r>
          </a:p>
          <a:p>
            <a:pPr algn="ctr"/>
            <a:r>
              <a:rPr lang="en-CA" sz="2800" dirty="0"/>
              <a:t> </a:t>
            </a:r>
            <a:endParaRPr lang="en-CA" sz="2400" dirty="0"/>
          </a:p>
        </p:txBody>
      </p:sp>
      <p:sp>
        <p:nvSpPr>
          <p:cNvPr id="10" name="Title 1">
            <a:extLst>
              <a:ext uri="{FF2B5EF4-FFF2-40B4-BE49-F238E27FC236}">
                <a16:creationId xmlns:a16="http://schemas.microsoft.com/office/drawing/2014/main" id="{87E50BEA-85A8-1E9E-241F-0DC6CCE08C3C}"/>
              </a:ext>
            </a:extLst>
          </p:cNvPr>
          <p:cNvSpPr txBox="1">
            <a:spLocks/>
          </p:cNvSpPr>
          <p:nvPr/>
        </p:nvSpPr>
        <p:spPr>
          <a:xfrm>
            <a:off x="2021823" y="4368564"/>
            <a:ext cx="9526887" cy="2993288"/>
          </a:xfrm>
          <a:prstGeom prst="rect">
            <a:avLst/>
          </a:prstGeom>
        </p:spPr>
        <p:txBody>
          <a:bodyPr vert="horz" lIns="91440" tIns="45720" rIns="91440" bIns="45720" rtlCol="0" anchor="t">
            <a:normAutofit/>
          </a:bodyPr>
          <a:lstStyle>
            <a:lvl1pPr algn="l" defTabSz="457200" rtl="0" eaLnBrk="1" latinLnBrk="0" hangingPunct="1">
              <a:spcBef>
                <a:spcPct val="0"/>
              </a:spcBef>
              <a:buNone/>
              <a:defRPr sz="3600" kern="1200">
                <a:solidFill>
                  <a:schemeClr val="tx1">
                    <a:lumMod val="85000"/>
                    <a:lumOff val="15000"/>
                  </a:schemeClr>
                </a:solidFill>
                <a:latin typeface="+mj-lt"/>
                <a:ea typeface="+mj-ea"/>
                <a:cs typeface="+mj-cs"/>
              </a:defRPr>
            </a:lvl1pPr>
            <a:lvl2pPr eaLnBrk="1" hangingPunct="1">
              <a:defRPr>
                <a:solidFill>
                  <a:schemeClr val="tx2"/>
                </a:solidFill>
              </a:defRPr>
            </a:lvl2pPr>
            <a:lvl3pPr eaLnBrk="1" hangingPunct="1">
              <a:defRPr>
                <a:solidFill>
                  <a:schemeClr val="tx2"/>
                </a:solidFill>
              </a:defRPr>
            </a:lvl3pPr>
            <a:lvl4pPr eaLnBrk="1" hangingPunct="1">
              <a:defRPr>
                <a:solidFill>
                  <a:schemeClr val="tx2"/>
                </a:solidFill>
              </a:defRPr>
            </a:lvl4pPr>
            <a:lvl5pPr eaLnBrk="1" hangingPunct="1">
              <a:defRPr>
                <a:solidFill>
                  <a:schemeClr val="tx2"/>
                </a:solidFill>
              </a:defRPr>
            </a:lvl5pPr>
            <a:lvl6pPr eaLnBrk="1" hangingPunct="1">
              <a:defRPr>
                <a:solidFill>
                  <a:schemeClr val="tx2"/>
                </a:solidFill>
              </a:defRPr>
            </a:lvl6pPr>
            <a:lvl7pPr eaLnBrk="1" hangingPunct="1">
              <a:defRPr>
                <a:solidFill>
                  <a:schemeClr val="tx2"/>
                </a:solidFill>
              </a:defRPr>
            </a:lvl7pPr>
            <a:lvl8pPr eaLnBrk="1" hangingPunct="1">
              <a:defRPr>
                <a:solidFill>
                  <a:schemeClr val="tx2"/>
                </a:solidFill>
              </a:defRPr>
            </a:lvl8pPr>
            <a:lvl9pPr eaLnBrk="1" hangingPunct="1">
              <a:defRPr>
                <a:solidFill>
                  <a:schemeClr val="tx2"/>
                </a:solidFill>
              </a:defRPr>
            </a:lvl9pPr>
          </a:lstStyle>
          <a:p>
            <a:r>
              <a:rPr lang="en-CA" sz="2800" dirty="0"/>
              <a:t>Flat plate collectors placed on rooftops absorb heat from the sun by means of fluid within a circulated tube. The tube circulates hot water into an insulated water tank which an on-demand water heater can use to reduce electricity needs.</a:t>
            </a:r>
          </a:p>
          <a:p>
            <a:pPr algn="ctr"/>
            <a:r>
              <a:rPr lang="en-CA" sz="2800" dirty="0"/>
              <a:t> </a:t>
            </a:r>
            <a:endParaRPr lang="en-CA" sz="2400" dirty="0"/>
          </a:p>
        </p:txBody>
      </p:sp>
      <p:pic>
        <p:nvPicPr>
          <p:cNvPr id="12" name="Picture 11">
            <a:extLst>
              <a:ext uri="{FF2B5EF4-FFF2-40B4-BE49-F238E27FC236}">
                <a16:creationId xmlns:a16="http://schemas.microsoft.com/office/drawing/2014/main" id="{38C40578-09E4-58C0-98F9-7AE3EF61FE15}"/>
              </a:ext>
            </a:extLst>
          </p:cNvPr>
          <p:cNvPicPr>
            <a:picLocks noChangeAspect="1"/>
          </p:cNvPicPr>
          <p:nvPr/>
        </p:nvPicPr>
        <p:blipFill>
          <a:blip r:embed="rId4"/>
          <a:stretch>
            <a:fillRect/>
          </a:stretch>
        </p:blipFill>
        <p:spPr>
          <a:xfrm>
            <a:off x="6096000" y="2108100"/>
            <a:ext cx="5188113" cy="3452453"/>
          </a:xfrm>
          <a:prstGeom prst="rect">
            <a:avLst/>
          </a:prstGeom>
        </p:spPr>
      </p:pic>
      <p:pic>
        <p:nvPicPr>
          <p:cNvPr id="4098" name="Picture 2" descr="Solar Energy | A Student's Guide to Global Climate Change | US EPA">
            <a:extLst>
              <a:ext uri="{FF2B5EF4-FFF2-40B4-BE49-F238E27FC236}">
                <a16:creationId xmlns:a16="http://schemas.microsoft.com/office/drawing/2014/main" id="{F8A6F293-A6DD-CA27-2A2B-51B15DE5F62A}"/>
              </a:ext>
            </a:extLst>
          </p:cNvPr>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3021159" y="216318"/>
            <a:ext cx="6149681" cy="3452452"/>
          </a:xfrm>
          <a:prstGeom prst="rect">
            <a:avLst/>
          </a:prstGeom>
          <a:noFill/>
          <a:extLst>
            <a:ext uri="{909E8E84-426E-40DD-AFC4-6F175D3DCCD1}">
              <a14:hiddenFill xmlns:a14="http://schemas.microsoft.com/office/drawing/2010/main">
                <a:solidFill>
                  <a:srgbClr val="FFFFFF"/>
                </a:solidFill>
              </a14:hiddenFill>
            </a:ext>
          </a:extLst>
        </p:spPr>
      </p:pic>
      <p:pic>
        <p:nvPicPr>
          <p:cNvPr id="2" name="Recorded Sound">
            <a:hlinkClick r:id="" action="ppaction://media"/>
            <a:extLst>
              <a:ext uri="{FF2B5EF4-FFF2-40B4-BE49-F238E27FC236}">
                <a16:creationId xmlns:a16="http://schemas.microsoft.com/office/drawing/2014/main" id="{663DD31E-C133-0051-21C6-EA163FD8857C}"/>
              </a:ext>
            </a:extLst>
          </p:cNvPr>
          <p:cNvPicPr>
            <a:picLocks noChangeAspect="1"/>
          </p:cNvPicPr>
          <p:nvPr>
            <a:audioFile r:link="rId2"/>
            <p:extLst>
              <p:ext uri="{DAA4B4D4-6D71-4841-9C94-3DE7FCFB9230}">
                <p14:media xmlns:p14="http://schemas.microsoft.com/office/powerpoint/2010/main" r:embed="rId1"/>
              </p:ext>
            </p:extLst>
          </p:nvPr>
        </p:nvPicPr>
        <p:blipFill>
          <a:blip r:embed="rId6"/>
          <a:stretch>
            <a:fillRect/>
          </a:stretch>
        </p:blipFill>
        <p:spPr>
          <a:xfrm>
            <a:off x="11284113" y="303748"/>
            <a:ext cx="487363" cy="487363"/>
          </a:xfrm>
          <a:prstGeom prst="rect">
            <a:avLst/>
          </a:prstGeom>
        </p:spPr>
      </p:pic>
    </p:spTree>
    <p:extLst>
      <p:ext uri="{BB962C8B-B14F-4D97-AF65-F5344CB8AC3E}">
        <p14:creationId xmlns:p14="http://schemas.microsoft.com/office/powerpoint/2010/main" val="270117983"/>
      </p:ext>
    </p:extLst>
  </p:cSld>
  <p:clrMapOvr>
    <a:masterClrMapping/>
  </p:clrMapOvr>
  <mc:AlternateContent xmlns:mc="http://schemas.openxmlformats.org/markup-compatibility/2006">
    <mc:Choice xmlns:p14="http://schemas.microsoft.com/office/powerpoint/2010/main" Requires="p14">
      <p:transition spd="slow" p14:dur="1250" advTm="113871">
        <p14:flip dir="r"/>
      </p:transition>
    </mc:Choice>
    <mc:Fallback>
      <p:transition spd="slow" advTm="113871">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entr" presetSubtype="0" fill="hold" nodeType="afterEffect">
                                  <p:stCondLst>
                                    <p:cond delay="300"/>
                                  </p:stCondLst>
                                  <p:childTnLst>
                                    <p:set>
                                      <p:cBhvr>
                                        <p:cTn id="6" dur="1" fill="hold">
                                          <p:stCondLst>
                                            <p:cond delay="0"/>
                                          </p:stCondLst>
                                        </p:cTn>
                                        <p:tgtEl>
                                          <p:spTgt spid="3"/>
                                        </p:tgtEl>
                                        <p:attrNameLst>
                                          <p:attrName>style.visibility</p:attrName>
                                        </p:attrNameLst>
                                      </p:cBhvr>
                                      <p:to>
                                        <p:strVal val="visible"/>
                                      </p:to>
                                    </p:set>
                                  </p:childTnLst>
                                </p:cTn>
                              </p:par>
                            </p:childTnLst>
                          </p:cTn>
                        </p:par>
                        <p:par>
                          <p:cTn id="7" fill="hold">
                            <p:stCondLst>
                              <p:cond delay="300"/>
                            </p:stCondLst>
                            <p:childTnLst>
                              <p:par>
                                <p:cTn id="8" presetID="6" presetClass="emph" presetSubtype="0" fill="hold" nodeType="afterEffect">
                                  <p:stCondLst>
                                    <p:cond delay="300"/>
                                  </p:stCondLst>
                                  <p:childTnLst>
                                    <p:animScale>
                                      <p:cBhvr>
                                        <p:cTn id="9" dur="1000" fill="hold"/>
                                        <p:tgtEl>
                                          <p:spTgt spid="3"/>
                                        </p:tgtEl>
                                      </p:cBhvr>
                                      <p:by x="150000" y="150000"/>
                                    </p:animScale>
                                  </p:childTnLst>
                                </p:cTn>
                              </p:par>
                            </p:childTnLst>
                          </p:cTn>
                        </p:par>
                        <p:par>
                          <p:cTn id="10" fill="hold">
                            <p:stCondLst>
                              <p:cond delay="1600"/>
                            </p:stCondLst>
                            <p:childTnLst>
                              <p:par>
                                <p:cTn id="11" presetID="2" presetClass="entr" presetSubtype="1" fill="hold" grpId="0" nodeType="afterEffect">
                                  <p:stCondLst>
                                    <p:cond delay="300"/>
                                  </p:stCondLst>
                                  <p:iterate type="wd">
                                    <p:tmPct val="10000"/>
                                  </p:iterate>
                                  <p:childTnLst>
                                    <p:set>
                                      <p:cBhvr>
                                        <p:cTn id="12" dur="1" fill="hold">
                                          <p:stCondLst>
                                            <p:cond delay="0"/>
                                          </p:stCondLst>
                                        </p:cTn>
                                        <p:tgtEl>
                                          <p:spTgt spid="9"/>
                                        </p:tgtEl>
                                        <p:attrNameLst>
                                          <p:attrName>style.visibility</p:attrName>
                                        </p:attrNameLst>
                                      </p:cBhvr>
                                      <p:to>
                                        <p:strVal val="visible"/>
                                      </p:to>
                                    </p:set>
                                    <p:anim calcmode="lin" valueType="num">
                                      <p:cBhvr additive="base">
                                        <p:cTn id="13" dur="1000" fill="hold"/>
                                        <p:tgtEl>
                                          <p:spTgt spid="9"/>
                                        </p:tgtEl>
                                        <p:attrNameLst>
                                          <p:attrName>ppt_x</p:attrName>
                                        </p:attrNameLst>
                                      </p:cBhvr>
                                      <p:tavLst>
                                        <p:tav tm="0">
                                          <p:val>
                                            <p:strVal val="#ppt_x"/>
                                          </p:val>
                                        </p:tav>
                                        <p:tav tm="100000">
                                          <p:val>
                                            <p:strVal val="#ppt_x"/>
                                          </p:val>
                                        </p:tav>
                                      </p:tavLst>
                                    </p:anim>
                                    <p:anim calcmode="lin" valueType="num">
                                      <p:cBhvr additive="base">
                                        <p:cTn id="14" dur="1000" fill="hold"/>
                                        <p:tgtEl>
                                          <p:spTgt spid="9"/>
                                        </p:tgtEl>
                                        <p:attrNameLst>
                                          <p:attrName>ppt_y</p:attrName>
                                        </p:attrNameLst>
                                      </p:cBhvr>
                                      <p:tavLst>
                                        <p:tav tm="0">
                                          <p:val>
                                            <p:strVal val="0-#ppt_h/2"/>
                                          </p:val>
                                        </p:tav>
                                        <p:tav tm="100000">
                                          <p:val>
                                            <p:strVal val="#ppt_y"/>
                                          </p:val>
                                        </p:tav>
                                      </p:tavLst>
                                    </p:anim>
                                  </p:childTnLst>
                                </p:cTn>
                              </p:par>
                            </p:childTnLst>
                          </p:cTn>
                        </p:par>
                        <p:par>
                          <p:cTn id="15" fill="hold">
                            <p:stCondLst>
                              <p:cond delay="5700"/>
                            </p:stCondLst>
                            <p:childTnLst>
                              <p:par>
                                <p:cTn id="16" presetID="1" presetClass="entr" presetSubtype="0" fill="hold" nodeType="afterEffect">
                                  <p:stCondLst>
                                    <p:cond delay="0"/>
                                  </p:stCondLst>
                                  <p:childTnLst>
                                    <p:set>
                                      <p:cBhvr>
                                        <p:cTn id="17" dur="1" fill="hold">
                                          <p:stCondLst>
                                            <p:cond delay="0"/>
                                          </p:stCondLst>
                                        </p:cTn>
                                        <p:tgtEl>
                                          <p:spTgt spid="12"/>
                                        </p:tgtEl>
                                        <p:attrNameLst>
                                          <p:attrName>style.visibility</p:attrName>
                                        </p:attrNameLst>
                                      </p:cBhvr>
                                      <p:to>
                                        <p:strVal val="visible"/>
                                      </p:to>
                                    </p:set>
                                  </p:childTnLst>
                                </p:cTn>
                              </p:par>
                            </p:childTnLst>
                          </p:cTn>
                        </p:par>
                      </p:childTnLst>
                    </p:cTn>
                  </p:par>
                  <p:par>
                    <p:cTn id="18" fill="hold">
                      <p:stCondLst>
                        <p:cond delay="indefinite"/>
                      </p:stCondLst>
                      <p:childTnLst>
                        <p:par>
                          <p:cTn id="19" fill="hold">
                            <p:stCondLst>
                              <p:cond delay="0"/>
                            </p:stCondLst>
                            <p:childTnLst>
                              <p:par>
                                <p:cTn id="20" presetID="14" presetClass="exit" presetSubtype="10" fill="hold" nodeType="clickEffect">
                                  <p:stCondLst>
                                    <p:cond delay="0"/>
                                  </p:stCondLst>
                                  <p:childTnLst>
                                    <p:animEffect transition="out" filter="randombar(horizontal)">
                                      <p:cBhvr>
                                        <p:cTn id="21" dur="500"/>
                                        <p:tgtEl>
                                          <p:spTgt spid="3"/>
                                        </p:tgtEl>
                                      </p:cBhvr>
                                    </p:animEffect>
                                    <p:set>
                                      <p:cBhvr>
                                        <p:cTn id="22" dur="1" fill="hold">
                                          <p:stCondLst>
                                            <p:cond delay="499"/>
                                          </p:stCondLst>
                                        </p:cTn>
                                        <p:tgtEl>
                                          <p:spTgt spid="3"/>
                                        </p:tgtEl>
                                        <p:attrNameLst>
                                          <p:attrName>style.visibility</p:attrName>
                                        </p:attrNameLst>
                                      </p:cBhvr>
                                      <p:to>
                                        <p:strVal val="hidden"/>
                                      </p:to>
                                    </p:set>
                                  </p:childTnLst>
                                </p:cTn>
                              </p:par>
                              <p:par>
                                <p:cTn id="23" presetID="14" presetClass="exit" presetSubtype="10" fill="hold" grpId="1" nodeType="withEffect">
                                  <p:stCondLst>
                                    <p:cond delay="0"/>
                                  </p:stCondLst>
                                  <p:iterate type="wd">
                                    <p:tmPct val="0"/>
                                  </p:iterate>
                                  <p:childTnLst>
                                    <p:animEffect transition="out" filter="randombar(horizontal)">
                                      <p:cBhvr>
                                        <p:cTn id="24" dur="500"/>
                                        <p:tgtEl>
                                          <p:spTgt spid="9"/>
                                        </p:tgtEl>
                                      </p:cBhvr>
                                    </p:animEffect>
                                    <p:set>
                                      <p:cBhvr>
                                        <p:cTn id="25" dur="1" fill="hold">
                                          <p:stCondLst>
                                            <p:cond delay="499"/>
                                          </p:stCondLst>
                                        </p:cTn>
                                        <p:tgtEl>
                                          <p:spTgt spid="9"/>
                                        </p:tgtEl>
                                        <p:attrNameLst>
                                          <p:attrName>style.visibility</p:attrName>
                                        </p:attrNameLst>
                                      </p:cBhvr>
                                      <p:to>
                                        <p:strVal val="hidden"/>
                                      </p:to>
                                    </p:set>
                                  </p:childTnLst>
                                </p:cTn>
                              </p:par>
                              <p:par>
                                <p:cTn id="26" presetID="14" presetClass="exit" presetSubtype="10" fill="hold" nodeType="withEffect">
                                  <p:stCondLst>
                                    <p:cond delay="0"/>
                                  </p:stCondLst>
                                  <p:childTnLst>
                                    <p:animEffect transition="out" filter="randombar(horizontal)">
                                      <p:cBhvr>
                                        <p:cTn id="27" dur="500"/>
                                        <p:tgtEl>
                                          <p:spTgt spid="12"/>
                                        </p:tgtEl>
                                      </p:cBhvr>
                                    </p:animEffect>
                                    <p:set>
                                      <p:cBhvr>
                                        <p:cTn id="28" dur="1" fill="hold">
                                          <p:stCondLst>
                                            <p:cond delay="499"/>
                                          </p:stCondLst>
                                        </p:cTn>
                                        <p:tgtEl>
                                          <p:spTgt spid="12"/>
                                        </p:tgtEl>
                                        <p:attrNameLst>
                                          <p:attrName>style.visibility</p:attrName>
                                        </p:attrNameLst>
                                      </p:cBhvr>
                                      <p:to>
                                        <p:strVal val="hidden"/>
                                      </p:to>
                                    </p:set>
                                  </p:childTnLst>
                                </p:cTn>
                              </p:par>
                              <p:par>
                                <p:cTn id="29" presetID="1" presetClass="entr" presetSubtype="0" fill="hold" nodeType="withEffect">
                                  <p:stCondLst>
                                    <p:cond delay="0"/>
                                  </p:stCondLst>
                                  <p:childTnLst>
                                    <p:set>
                                      <p:cBhvr>
                                        <p:cTn id="30" dur="1" fill="hold">
                                          <p:stCondLst>
                                            <p:cond delay="0"/>
                                          </p:stCondLst>
                                        </p:cTn>
                                        <p:tgtEl>
                                          <p:spTgt spid="4"/>
                                        </p:tgtEl>
                                        <p:attrNameLst>
                                          <p:attrName>style.visibility</p:attrName>
                                        </p:attrNameLst>
                                      </p:cBhvr>
                                      <p:to>
                                        <p:strVal val="visible"/>
                                      </p:to>
                                    </p:set>
                                  </p:childTnLst>
                                </p:cTn>
                              </p:par>
                            </p:childTnLst>
                          </p:cTn>
                        </p:par>
                        <p:par>
                          <p:cTn id="31" fill="hold">
                            <p:stCondLst>
                              <p:cond delay="500"/>
                            </p:stCondLst>
                            <p:childTnLst>
                              <p:par>
                                <p:cTn id="32" presetID="6" presetClass="emph" presetSubtype="0" fill="hold" nodeType="afterEffect">
                                  <p:stCondLst>
                                    <p:cond delay="300"/>
                                  </p:stCondLst>
                                  <p:childTnLst>
                                    <p:animScale>
                                      <p:cBhvr>
                                        <p:cTn id="33" dur="1000" fill="hold"/>
                                        <p:tgtEl>
                                          <p:spTgt spid="4"/>
                                        </p:tgtEl>
                                      </p:cBhvr>
                                      <p:by x="150000" y="150000"/>
                                    </p:animScale>
                                  </p:childTnLst>
                                </p:cTn>
                              </p:par>
                            </p:childTnLst>
                          </p:cTn>
                        </p:par>
                        <p:par>
                          <p:cTn id="34" fill="hold">
                            <p:stCondLst>
                              <p:cond delay="1800"/>
                            </p:stCondLst>
                            <p:childTnLst>
                              <p:par>
                                <p:cTn id="35" presetID="2" presetClass="entr" presetSubtype="1" fill="hold" grpId="0" nodeType="afterEffect">
                                  <p:stCondLst>
                                    <p:cond delay="300"/>
                                  </p:stCondLst>
                                  <p:iterate type="wd">
                                    <p:tmPct val="10000"/>
                                  </p:iterate>
                                  <p:childTnLst>
                                    <p:set>
                                      <p:cBhvr>
                                        <p:cTn id="36" dur="1" fill="hold">
                                          <p:stCondLst>
                                            <p:cond delay="0"/>
                                          </p:stCondLst>
                                        </p:cTn>
                                        <p:tgtEl>
                                          <p:spTgt spid="10"/>
                                        </p:tgtEl>
                                        <p:attrNameLst>
                                          <p:attrName>style.visibility</p:attrName>
                                        </p:attrNameLst>
                                      </p:cBhvr>
                                      <p:to>
                                        <p:strVal val="visible"/>
                                      </p:to>
                                    </p:set>
                                    <p:anim calcmode="lin" valueType="num">
                                      <p:cBhvr additive="base">
                                        <p:cTn id="37" dur="1000" fill="hold"/>
                                        <p:tgtEl>
                                          <p:spTgt spid="10"/>
                                        </p:tgtEl>
                                        <p:attrNameLst>
                                          <p:attrName>ppt_x</p:attrName>
                                        </p:attrNameLst>
                                      </p:cBhvr>
                                      <p:tavLst>
                                        <p:tav tm="0">
                                          <p:val>
                                            <p:strVal val="#ppt_x"/>
                                          </p:val>
                                        </p:tav>
                                        <p:tav tm="100000">
                                          <p:val>
                                            <p:strVal val="#ppt_x"/>
                                          </p:val>
                                        </p:tav>
                                      </p:tavLst>
                                    </p:anim>
                                    <p:anim calcmode="lin" valueType="num">
                                      <p:cBhvr additive="base">
                                        <p:cTn id="38" dur="1000" fill="hold"/>
                                        <p:tgtEl>
                                          <p:spTgt spid="10"/>
                                        </p:tgtEl>
                                        <p:attrNameLst>
                                          <p:attrName>ppt_y</p:attrName>
                                        </p:attrNameLst>
                                      </p:cBhvr>
                                      <p:tavLst>
                                        <p:tav tm="0">
                                          <p:val>
                                            <p:strVal val="0-#ppt_h/2"/>
                                          </p:val>
                                        </p:tav>
                                        <p:tav tm="100000">
                                          <p:val>
                                            <p:strVal val="#ppt_y"/>
                                          </p:val>
                                        </p:tav>
                                      </p:tavLst>
                                    </p:anim>
                                  </p:childTnLst>
                                </p:cTn>
                              </p:par>
                            </p:childTnLst>
                          </p:cTn>
                        </p:par>
                        <p:par>
                          <p:cTn id="39" fill="hold">
                            <p:stCondLst>
                              <p:cond delay="7300"/>
                            </p:stCondLst>
                            <p:childTnLst>
                              <p:par>
                                <p:cTn id="40" presetID="22" presetClass="entr" presetSubtype="4" fill="hold" nodeType="afterEffect">
                                  <p:stCondLst>
                                    <p:cond delay="0"/>
                                  </p:stCondLst>
                                  <p:childTnLst>
                                    <p:set>
                                      <p:cBhvr>
                                        <p:cTn id="41" dur="1" fill="hold">
                                          <p:stCondLst>
                                            <p:cond delay="0"/>
                                          </p:stCondLst>
                                        </p:cTn>
                                        <p:tgtEl>
                                          <p:spTgt spid="4098"/>
                                        </p:tgtEl>
                                        <p:attrNameLst>
                                          <p:attrName>style.visibility</p:attrName>
                                        </p:attrNameLst>
                                      </p:cBhvr>
                                      <p:to>
                                        <p:strVal val="visible"/>
                                      </p:to>
                                    </p:set>
                                    <p:animEffect transition="in" filter="wipe(down)">
                                      <p:cBhvr>
                                        <p:cTn id="42" dur="500"/>
                                        <p:tgtEl>
                                          <p:spTgt spid="4098"/>
                                        </p:tgtEl>
                                      </p:cBhvr>
                                    </p:animEffect>
                                  </p:childTnLst>
                                </p:cTn>
                              </p:par>
                            </p:childTnLst>
                          </p:cTn>
                        </p:par>
                        <p:par>
                          <p:cTn id="43" fill="hold">
                            <p:stCondLst>
                              <p:cond delay="7800"/>
                            </p:stCondLst>
                            <p:childTnLst>
                              <p:par>
                                <p:cTn id="44" presetID="1" presetClass="mediacall" presetSubtype="0" fill="hold" nodeType="afterEffect">
                                  <p:stCondLst>
                                    <p:cond delay="0"/>
                                  </p:stCondLst>
                                  <p:childTnLst>
                                    <p:cmd type="call" cmd="playFrom(0.0)">
                                      <p:cBhvr>
                                        <p:cTn id="45" dur="113871" fill="hold"/>
                                        <p:tgtEl>
                                          <p:spTgt spid="2"/>
                                        </p:tgtEl>
                                      </p:cBhvr>
                                    </p:cmd>
                                  </p:childTnLst>
                                </p:cTn>
                              </p:par>
                            </p:childTnLst>
                          </p:cTn>
                        </p:par>
                      </p:childTnLst>
                    </p:cTn>
                  </p:par>
                </p:childTnLst>
              </p:cTn>
              <p:prevCondLst>
                <p:cond evt="onPrev" delay="0">
                  <p:tgtEl>
                    <p:sldTgt/>
                  </p:tgtEl>
                </p:cond>
              </p:prevCondLst>
              <p:nextCondLst>
                <p:cond evt="onNext" delay="0">
                  <p:tgtEl>
                    <p:sldTgt/>
                  </p:tgtEl>
                </p:cond>
              </p:nextCondLst>
            </p:seq>
            <p:audio>
              <p:cMediaNode vol="80000">
                <p:cTn id="46" fill="hold" display="0">
                  <p:stCondLst>
                    <p:cond delay="indefinite"/>
                  </p:stCondLst>
                  <p:endCondLst>
                    <p:cond evt="onStopAudio" delay="0">
                      <p:tgtEl>
                        <p:sldTgt/>
                      </p:tgtEl>
                    </p:cond>
                  </p:endCondLst>
                </p:cTn>
                <p:tgtEl>
                  <p:spTgt spid="2"/>
                </p:tgtEl>
              </p:cMediaNode>
            </p:audio>
          </p:childTnLst>
        </p:cTn>
      </p:par>
    </p:tnLst>
    <p:bldLst>
      <p:bldP spid="9" grpId="0"/>
      <p:bldP spid="9" grpId="1"/>
      <p:bldP spid="10" grpId="0"/>
    </p:bld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3" name="Group 2">
            <a:extLst>
              <a:ext uri="{FF2B5EF4-FFF2-40B4-BE49-F238E27FC236}">
                <a16:creationId xmlns:a16="http://schemas.microsoft.com/office/drawing/2014/main" id="{AE4B2598-A46D-0B06-B098-9767BCDDC93B}"/>
              </a:ext>
            </a:extLst>
          </p:cNvPr>
          <p:cNvGrpSpPr/>
          <p:nvPr/>
        </p:nvGrpSpPr>
        <p:grpSpPr>
          <a:xfrm>
            <a:off x="4105469" y="438540"/>
            <a:ext cx="3821032" cy="455554"/>
            <a:chOff x="5109724" y="1689968"/>
            <a:chExt cx="3661002" cy="250263"/>
          </a:xfrm>
        </p:grpSpPr>
        <p:sp>
          <p:nvSpPr>
            <p:cNvPr id="7" name="Rectangle: Rounded Corners 6">
              <a:extLst>
                <a:ext uri="{FF2B5EF4-FFF2-40B4-BE49-F238E27FC236}">
                  <a16:creationId xmlns:a16="http://schemas.microsoft.com/office/drawing/2014/main" id="{03094745-1D56-B1D4-7EB1-C69FFF64F2BB}"/>
                </a:ext>
              </a:extLst>
            </p:cNvPr>
            <p:cNvSpPr/>
            <p:nvPr/>
          </p:nvSpPr>
          <p:spPr>
            <a:xfrm>
              <a:off x="5109724" y="1689968"/>
              <a:ext cx="3661002" cy="250263"/>
            </a:xfrm>
            <a:prstGeom prst="roundRect">
              <a:avLst/>
            </a:prstGeom>
            <a:solidFill>
              <a:schemeClr val="accent6">
                <a:lumMod val="40000"/>
                <a:lumOff val="60000"/>
              </a:schemeClr>
            </a:solidFill>
          </p:spPr>
          <p:style>
            <a:lnRef idx="2">
              <a:schemeClr val="dk2">
                <a:hueOff val="0"/>
                <a:satOff val="0"/>
                <a:lumOff val="0"/>
                <a:alphaOff val="0"/>
              </a:schemeClr>
            </a:lnRef>
            <a:fillRef idx="1">
              <a:scrgbClr r="0" g="0" b="0"/>
            </a:fillRef>
            <a:effectRef idx="0">
              <a:schemeClr val="lt2">
                <a:alpha val="90000"/>
                <a:hueOff val="0"/>
                <a:satOff val="0"/>
                <a:lumOff val="0"/>
                <a:alphaOff val="0"/>
              </a:schemeClr>
            </a:effectRef>
            <a:fontRef idx="minor">
              <a:schemeClr val="dk1">
                <a:hueOff val="0"/>
                <a:satOff val="0"/>
                <a:lumOff val="0"/>
                <a:alphaOff val="0"/>
              </a:schemeClr>
            </a:fontRef>
          </p:style>
          <p:txBody>
            <a:bodyPr/>
            <a:lstStyle/>
            <a:p>
              <a:endParaRPr lang="en-CA"/>
            </a:p>
          </p:txBody>
        </p:sp>
        <p:sp>
          <p:nvSpPr>
            <p:cNvPr id="8" name="Rectangle: Rounded Corners 4">
              <a:extLst>
                <a:ext uri="{FF2B5EF4-FFF2-40B4-BE49-F238E27FC236}">
                  <a16:creationId xmlns:a16="http://schemas.microsoft.com/office/drawing/2014/main" id="{2F5AD444-FA6D-2376-8DFD-2D7C3E7DE640}"/>
                </a:ext>
              </a:extLst>
            </p:cNvPr>
            <p:cNvSpPr txBox="1"/>
            <p:nvPr/>
          </p:nvSpPr>
          <p:spPr>
            <a:xfrm>
              <a:off x="5121941" y="1702185"/>
              <a:ext cx="3636568" cy="225829"/>
            </a:xfrm>
            <a:prstGeom prst="rect">
              <a:avLst/>
            </a:prstGeom>
          </p:spPr>
          <p:style>
            <a:lnRef idx="0">
              <a:scrgbClr r="0" g="0" b="0"/>
            </a:lnRef>
            <a:fillRef idx="0">
              <a:scrgbClr r="0" g="0" b="0"/>
            </a:fillRef>
            <a:effectRef idx="0">
              <a:scrgbClr r="0" g="0" b="0"/>
            </a:effectRef>
            <a:fontRef idx="minor">
              <a:schemeClr val="dk1">
                <a:hueOff val="0"/>
                <a:satOff val="0"/>
                <a:lumOff val="0"/>
                <a:alphaOff val="0"/>
              </a:schemeClr>
            </a:fontRef>
          </p:style>
          <p:txBody>
            <a:bodyPr spcFirstLastPara="0" vert="horz" wrap="square" lIns="68580" tIns="68580" rIns="68580" bIns="68580" numCol="1" spcCol="1270" anchor="ctr" anchorCtr="0">
              <a:noAutofit/>
            </a:bodyPr>
            <a:lstStyle/>
            <a:p>
              <a:pPr marL="0" lvl="0" indent="0" algn="ctr" defTabSz="800100">
                <a:lnSpc>
                  <a:spcPct val="90000"/>
                </a:lnSpc>
                <a:spcBef>
                  <a:spcPct val="0"/>
                </a:spcBef>
                <a:spcAft>
                  <a:spcPct val="35000"/>
                </a:spcAft>
                <a:buNone/>
              </a:pPr>
              <a:r>
                <a:rPr lang="en-CA" sz="1800" b="1" i="0" kern="1200" spc="0" baseline="0" dirty="0"/>
                <a:t>Geothermal Heat Exchange</a:t>
              </a:r>
            </a:p>
          </p:txBody>
        </p:sp>
      </p:grpSp>
      <p:grpSp>
        <p:nvGrpSpPr>
          <p:cNvPr id="4" name="Group 3">
            <a:extLst>
              <a:ext uri="{FF2B5EF4-FFF2-40B4-BE49-F238E27FC236}">
                <a16:creationId xmlns:a16="http://schemas.microsoft.com/office/drawing/2014/main" id="{60B8D5D1-5B86-5129-B245-8A6110670004}"/>
              </a:ext>
            </a:extLst>
          </p:cNvPr>
          <p:cNvGrpSpPr/>
          <p:nvPr/>
        </p:nvGrpSpPr>
        <p:grpSpPr>
          <a:xfrm>
            <a:off x="4105469" y="4393482"/>
            <a:ext cx="3821032" cy="408898"/>
            <a:chOff x="5109724" y="1971515"/>
            <a:chExt cx="3661002" cy="250263"/>
          </a:xfrm>
        </p:grpSpPr>
        <p:sp>
          <p:nvSpPr>
            <p:cNvPr id="5" name="Rectangle: Rounded Corners 4">
              <a:extLst>
                <a:ext uri="{FF2B5EF4-FFF2-40B4-BE49-F238E27FC236}">
                  <a16:creationId xmlns:a16="http://schemas.microsoft.com/office/drawing/2014/main" id="{343DB962-C560-F1BF-4CF5-A55B108C7DA7}"/>
                </a:ext>
              </a:extLst>
            </p:cNvPr>
            <p:cNvSpPr/>
            <p:nvPr/>
          </p:nvSpPr>
          <p:spPr>
            <a:xfrm>
              <a:off x="5109724" y="1971515"/>
              <a:ext cx="3661002" cy="250263"/>
            </a:xfrm>
            <a:prstGeom prst="roundRect">
              <a:avLst/>
            </a:prstGeom>
            <a:solidFill>
              <a:schemeClr val="accent6">
                <a:lumMod val="40000"/>
                <a:lumOff val="60000"/>
              </a:schemeClr>
            </a:solidFill>
          </p:spPr>
          <p:style>
            <a:lnRef idx="2">
              <a:schemeClr val="dk2">
                <a:hueOff val="0"/>
                <a:satOff val="0"/>
                <a:lumOff val="0"/>
                <a:alphaOff val="0"/>
              </a:schemeClr>
            </a:lnRef>
            <a:fillRef idx="1">
              <a:scrgbClr r="0" g="0" b="0"/>
            </a:fillRef>
            <a:effectRef idx="0">
              <a:schemeClr val="lt2">
                <a:alpha val="90000"/>
                <a:hueOff val="0"/>
                <a:satOff val="0"/>
                <a:lumOff val="0"/>
                <a:alphaOff val="0"/>
              </a:schemeClr>
            </a:effectRef>
            <a:fontRef idx="minor">
              <a:schemeClr val="dk1">
                <a:hueOff val="0"/>
                <a:satOff val="0"/>
                <a:lumOff val="0"/>
                <a:alphaOff val="0"/>
              </a:schemeClr>
            </a:fontRef>
          </p:style>
          <p:txBody>
            <a:bodyPr/>
            <a:lstStyle/>
            <a:p>
              <a:endParaRPr lang="en-CA"/>
            </a:p>
          </p:txBody>
        </p:sp>
        <p:sp>
          <p:nvSpPr>
            <p:cNvPr id="6" name="Rectangle: Rounded Corners 6">
              <a:extLst>
                <a:ext uri="{FF2B5EF4-FFF2-40B4-BE49-F238E27FC236}">
                  <a16:creationId xmlns:a16="http://schemas.microsoft.com/office/drawing/2014/main" id="{44121E52-2FB0-AC7B-ADEF-50576B34DAC3}"/>
                </a:ext>
              </a:extLst>
            </p:cNvPr>
            <p:cNvSpPr txBox="1"/>
            <p:nvPr/>
          </p:nvSpPr>
          <p:spPr>
            <a:xfrm>
              <a:off x="5121941" y="1983732"/>
              <a:ext cx="3636568" cy="225829"/>
            </a:xfrm>
            <a:prstGeom prst="rect">
              <a:avLst/>
            </a:prstGeom>
          </p:spPr>
          <p:style>
            <a:lnRef idx="0">
              <a:scrgbClr r="0" g="0" b="0"/>
            </a:lnRef>
            <a:fillRef idx="0">
              <a:scrgbClr r="0" g="0" b="0"/>
            </a:fillRef>
            <a:effectRef idx="0">
              <a:scrgbClr r="0" g="0" b="0"/>
            </a:effectRef>
            <a:fontRef idx="minor">
              <a:schemeClr val="dk1">
                <a:hueOff val="0"/>
                <a:satOff val="0"/>
                <a:lumOff val="0"/>
                <a:alphaOff val="0"/>
              </a:schemeClr>
            </a:fontRef>
          </p:style>
          <p:txBody>
            <a:bodyPr spcFirstLastPara="0" vert="horz" wrap="square" lIns="68580" tIns="68580" rIns="68580" bIns="68580" numCol="1" spcCol="1270" anchor="ctr" anchorCtr="0">
              <a:noAutofit/>
            </a:bodyPr>
            <a:lstStyle/>
            <a:p>
              <a:pPr marL="0" lvl="0" indent="0" algn="ctr" defTabSz="800100">
                <a:lnSpc>
                  <a:spcPct val="90000"/>
                </a:lnSpc>
                <a:spcBef>
                  <a:spcPct val="0"/>
                </a:spcBef>
                <a:spcAft>
                  <a:spcPct val="35000"/>
                </a:spcAft>
                <a:buNone/>
              </a:pPr>
              <a:r>
                <a:rPr lang="en-CA" sz="1800" b="1" i="0" kern="1200" spc="0" baseline="0" dirty="0"/>
                <a:t>Wind Power</a:t>
              </a:r>
            </a:p>
          </p:txBody>
        </p:sp>
      </p:grpSp>
      <p:sp>
        <p:nvSpPr>
          <p:cNvPr id="9" name="Title 1">
            <a:extLst>
              <a:ext uri="{FF2B5EF4-FFF2-40B4-BE49-F238E27FC236}">
                <a16:creationId xmlns:a16="http://schemas.microsoft.com/office/drawing/2014/main" id="{35D631E7-4D0A-20DE-0031-663F13E4FE67}"/>
              </a:ext>
            </a:extLst>
          </p:cNvPr>
          <p:cNvSpPr txBox="1">
            <a:spLocks/>
          </p:cNvSpPr>
          <p:nvPr/>
        </p:nvSpPr>
        <p:spPr>
          <a:xfrm>
            <a:off x="2021824" y="1026968"/>
            <a:ext cx="9912029" cy="2610729"/>
          </a:xfrm>
          <a:prstGeom prst="rect">
            <a:avLst/>
          </a:prstGeom>
        </p:spPr>
        <p:txBody>
          <a:bodyPr vert="horz" lIns="91440" tIns="45720" rIns="91440" bIns="45720" rtlCol="0" anchor="t">
            <a:normAutofit/>
          </a:bodyPr>
          <a:lstStyle>
            <a:lvl1pPr algn="l" defTabSz="457200" rtl="0" eaLnBrk="1" latinLnBrk="0" hangingPunct="1">
              <a:spcBef>
                <a:spcPct val="0"/>
              </a:spcBef>
              <a:buNone/>
              <a:defRPr sz="3600" kern="1200">
                <a:solidFill>
                  <a:schemeClr val="tx1">
                    <a:lumMod val="85000"/>
                    <a:lumOff val="15000"/>
                  </a:schemeClr>
                </a:solidFill>
                <a:latin typeface="+mj-lt"/>
                <a:ea typeface="+mj-ea"/>
                <a:cs typeface="+mj-cs"/>
              </a:defRPr>
            </a:lvl1pPr>
            <a:lvl2pPr eaLnBrk="1" hangingPunct="1">
              <a:defRPr>
                <a:solidFill>
                  <a:schemeClr val="tx2"/>
                </a:solidFill>
              </a:defRPr>
            </a:lvl2pPr>
            <a:lvl3pPr eaLnBrk="1" hangingPunct="1">
              <a:defRPr>
                <a:solidFill>
                  <a:schemeClr val="tx2"/>
                </a:solidFill>
              </a:defRPr>
            </a:lvl3pPr>
            <a:lvl4pPr eaLnBrk="1" hangingPunct="1">
              <a:defRPr>
                <a:solidFill>
                  <a:schemeClr val="tx2"/>
                </a:solidFill>
              </a:defRPr>
            </a:lvl4pPr>
            <a:lvl5pPr eaLnBrk="1" hangingPunct="1">
              <a:defRPr>
                <a:solidFill>
                  <a:schemeClr val="tx2"/>
                </a:solidFill>
              </a:defRPr>
            </a:lvl5pPr>
            <a:lvl6pPr eaLnBrk="1" hangingPunct="1">
              <a:defRPr>
                <a:solidFill>
                  <a:schemeClr val="tx2"/>
                </a:solidFill>
              </a:defRPr>
            </a:lvl6pPr>
            <a:lvl7pPr eaLnBrk="1" hangingPunct="1">
              <a:defRPr>
                <a:solidFill>
                  <a:schemeClr val="tx2"/>
                </a:solidFill>
              </a:defRPr>
            </a:lvl7pPr>
            <a:lvl8pPr eaLnBrk="1" hangingPunct="1">
              <a:defRPr>
                <a:solidFill>
                  <a:schemeClr val="tx2"/>
                </a:solidFill>
              </a:defRPr>
            </a:lvl8pPr>
            <a:lvl9pPr eaLnBrk="1" hangingPunct="1">
              <a:defRPr>
                <a:solidFill>
                  <a:schemeClr val="tx2"/>
                </a:solidFill>
              </a:defRPr>
            </a:lvl9pPr>
          </a:lstStyle>
          <a:p>
            <a:r>
              <a:rPr lang="en-CA" sz="2600" dirty="0"/>
              <a:t>Since temperatures 4-6 feet underground change minimally with seasons, pipes can be placed underground and connected to an indoor handling unit. During winter months this unit helps heat a building, while cooing it during the summer months.</a:t>
            </a:r>
          </a:p>
          <a:p>
            <a:pPr algn="ctr"/>
            <a:r>
              <a:rPr lang="en-CA" sz="2800" dirty="0"/>
              <a:t> </a:t>
            </a:r>
            <a:endParaRPr lang="en-CA" sz="2400" dirty="0"/>
          </a:p>
        </p:txBody>
      </p:sp>
      <p:sp>
        <p:nvSpPr>
          <p:cNvPr id="10" name="Title 1">
            <a:extLst>
              <a:ext uri="{FF2B5EF4-FFF2-40B4-BE49-F238E27FC236}">
                <a16:creationId xmlns:a16="http://schemas.microsoft.com/office/drawing/2014/main" id="{7E4B516B-D85E-E0CE-DF27-C377E5CF4BAC}"/>
              </a:ext>
            </a:extLst>
          </p:cNvPr>
          <p:cNvSpPr txBox="1">
            <a:spLocks/>
          </p:cNvSpPr>
          <p:nvPr/>
        </p:nvSpPr>
        <p:spPr>
          <a:xfrm>
            <a:off x="2021823" y="4899267"/>
            <a:ext cx="9912029" cy="1968069"/>
          </a:xfrm>
          <a:prstGeom prst="rect">
            <a:avLst/>
          </a:prstGeom>
        </p:spPr>
        <p:txBody>
          <a:bodyPr vert="horz" lIns="91440" tIns="45720" rIns="91440" bIns="45720" rtlCol="0" anchor="t">
            <a:normAutofit/>
          </a:bodyPr>
          <a:lstStyle>
            <a:lvl1pPr algn="l" defTabSz="457200" rtl="0" eaLnBrk="1" latinLnBrk="0" hangingPunct="1">
              <a:spcBef>
                <a:spcPct val="0"/>
              </a:spcBef>
              <a:buNone/>
              <a:defRPr sz="3600" kern="1200">
                <a:solidFill>
                  <a:schemeClr val="tx1">
                    <a:lumMod val="85000"/>
                    <a:lumOff val="15000"/>
                  </a:schemeClr>
                </a:solidFill>
                <a:latin typeface="+mj-lt"/>
                <a:ea typeface="+mj-ea"/>
                <a:cs typeface="+mj-cs"/>
              </a:defRPr>
            </a:lvl1pPr>
            <a:lvl2pPr eaLnBrk="1" hangingPunct="1">
              <a:defRPr>
                <a:solidFill>
                  <a:schemeClr val="tx2"/>
                </a:solidFill>
              </a:defRPr>
            </a:lvl2pPr>
            <a:lvl3pPr eaLnBrk="1" hangingPunct="1">
              <a:defRPr>
                <a:solidFill>
                  <a:schemeClr val="tx2"/>
                </a:solidFill>
              </a:defRPr>
            </a:lvl3pPr>
            <a:lvl4pPr eaLnBrk="1" hangingPunct="1">
              <a:defRPr>
                <a:solidFill>
                  <a:schemeClr val="tx2"/>
                </a:solidFill>
              </a:defRPr>
            </a:lvl4pPr>
            <a:lvl5pPr eaLnBrk="1" hangingPunct="1">
              <a:defRPr>
                <a:solidFill>
                  <a:schemeClr val="tx2"/>
                </a:solidFill>
              </a:defRPr>
            </a:lvl5pPr>
            <a:lvl6pPr eaLnBrk="1" hangingPunct="1">
              <a:defRPr>
                <a:solidFill>
                  <a:schemeClr val="tx2"/>
                </a:solidFill>
              </a:defRPr>
            </a:lvl6pPr>
            <a:lvl7pPr eaLnBrk="1" hangingPunct="1">
              <a:defRPr>
                <a:solidFill>
                  <a:schemeClr val="tx2"/>
                </a:solidFill>
              </a:defRPr>
            </a:lvl7pPr>
            <a:lvl8pPr eaLnBrk="1" hangingPunct="1">
              <a:defRPr>
                <a:solidFill>
                  <a:schemeClr val="tx2"/>
                </a:solidFill>
              </a:defRPr>
            </a:lvl8pPr>
            <a:lvl9pPr eaLnBrk="1" hangingPunct="1">
              <a:defRPr>
                <a:solidFill>
                  <a:schemeClr val="tx2"/>
                </a:solidFill>
              </a:defRPr>
            </a:lvl9pPr>
          </a:lstStyle>
          <a:p>
            <a:r>
              <a:rPr lang="en-CA" sz="2800" dirty="0"/>
              <a:t>Wind turbines convert energy from the wind into electricity that can be used. More recently these turbines have been seen integrated into superstructures. </a:t>
            </a:r>
            <a:endParaRPr lang="en-CA" sz="2400" dirty="0"/>
          </a:p>
        </p:txBody>
      </p:sp>
      <p:pic>
        <p:nvPicPr>
          <p:cNvPr id="5122" name="Picture 2" descr="Talc improves pipe performance in geothermal heat pump systems">
            <a:extLst>
              <a:ext uri="{FF2B5EF4-FFF2-40B4-BE49-F238E27FC236}">
                <a16:creationId xmlns:a16="http://schemas.microsoft.com/office/drawing/2014/main" id="{EC70BB48-4D71-13B3-D344-7D8C0F5D7780}"/>
              </a:ext>
            </a:extLst>
          </p:cNvPr>
          <p:cNvPicPr>
            <a:picLocks noChangeAspect="1" noChangeArrowheads="1"/>
          </p:cNvPicPr>
          <p:nvPr/>
        </p:nvPicPr>
        <p:blipFill rotWithShape="1">
          <a:blip r:embed="rId4">
            <a:extLst>
              <a:ext uri="{28A0092B-C50C-407E-A947-70E740481C1C}">
                <a14:useLocalDpi xmlns:a14="http://schemas.microsoft.com/office/drawing/2010/main" val="0"/>
              </a:ext>
            </a:extLst>
          </a:blip>
          <a:srcRect l="1901" t="2787" r="4095" b="985"/>
          <a:stretch/>
        </p:blipFill>
        <p:spPr bwMode="auto">
          <a:xfrm>
            <a:off x="5346314" y="2688252"/>
            <a:ext cx="5685453" cy="3860993"/>
          </a:xfrm>
          <a:prstGeom prst="rect">
            <a:avLst/>
          </a:prstGeom>
          <a:noFill/>
          <a:extLst>
            <a:ext uri="{909E8E84-426E-40DD-AFC4-6F175D3DCCD1}">
              <a14:hiddenFill xmlns:a14="http://schemas.microsoft.com/office/drawing/2010/main">
                <a:solidFill>
                  <a:srgbClr val="FFFFFF"/>
                </a:solidFill>
              </a14:hiddenFill>
            </a:ext>
          </a:extLst>
        </p:spPr>
      </p:pic>
      <p:pic>
        <p:nvPicPr>
          <p:cNvPr id="5124" name="Picture 4" descr="Wind Turbine Integration to Tall Buildings | IntechOpen">
            <a:extLst>
              <a:ext uri="{FF2B5EF4-FFF2-40B4-BE49-F238E27FC236}">
                <a16:creationId xmlns:a16="http://schemas.microsoft.com/office/drawing/2014/main" id="{E5F51E62-689C-CBAE-EBA9-EEF39035003B}"/>
              </a:ext>
            </a:extLst>
          </p:cNvPr>
          <p:cNvPicPr>
            <a:picLocks noChangeAspect="1" noChangeArrowheads="1"/>
          </p:cNvPicPr>
          <p:nvPr/>
        </p:nvPicPr>
        <p:blipFill rotWithShape="1">
          <a:blip r:embed="rId5">
            <a:extLst>
              <a:ext uri="{28A0092B-C50C-407E-A947-70E740481C1C}">
                <a14:useLocalDpi xmlns:a14="http://schemas.microsoft.com/office/drawing/2010/main" val="0"/>
              </a:ext>
            </a:extLst>
          </a:blip>
          <a:srcRect l="26114" t="5404" r="28946" b="34142"/>
          <a:stretch/>
        </p:blipFill>
        <p:spPr bwMode="auto">
          <a:xfrm>
            <a:off x="1746533" y="89678"/>
            <a:ext cx="2024744" cy="4053804"/>
          </a:xfrm>
          <a:prstGeom prst="rect">
            <a:avLst/>
          </a:prstGeom>
          <a:noFill/>
          <a:extLst>
            <a:ext uri="{909E8E84-426E-40DD-AFC4-6F175D3DCCD1}">
              <a14:hiddenFill xmlns:a14="http://schemas.microsoft.com/office/drawing/2010/main">
                <a:solidFill>
                  <a:srgbClr val="FFFFFF"/>
                </a:solidFill>
              </a14:hiddenFill>
            </a:ext>
          </a:extLst>
        </p:spPr>
      </p:pic>
      <p:pic>
        <p:nvPicPr>
          <p:cNvPr id="5128" name="Picture 8" descr="This Building with Three Wind Turbines - Awesome | Wind turbine, Eco  architecture, Building">
            <a:extLst>
              <a:ext uri="{FF2B5EF4-FFF2-40B4-BE49-F238E27FC236}">
                <a16:creationId xmlns:a16="http://schemas.microsoft.com/office/drawing/2014/main" id="{9E7D1FCA-9846-8C30-F5C5-902E2E17131D}"/>
              </a:ext>
            </a:extLst>
          </p:cNvPr>
          <p:cNvPicPr>
            <a:picLocks noChangeAspect="1" noChangeArrowheads="1"/>
          </p:cNvPicPr>
          <p:nvPr/>
        </p:nvPicPr>
        <p:blipFill>
          <a:blip r:embed="rId6">
            <a:extLst>
              <a:ext uri="{28A0092B-C50C-407E-A947-70E740481C1C}">
                <a14:useLocalDpi xmlns:a14="http://schemas.microsoft.com/office/drawing/2010/main" val="0"/>
              </a:ext>
            </a:extLst>
          </a:blip>
          <a:srcRect/>
          <a:stretch>
            <a:fillRect/>
          </a:stretch>
        </p:blipFill>
        <p:spPr bwMode="auto">
          <a:xfrm>
            <a:off x="9169720" y="746268"/>
            <a:ext cx="2551494" cy="3834212"/>
          </a:xfrm>
          <a:prstGeom prst="rect">
            <a:avLst/>
          </a:prstGeom>
          <a:noFill/>
          <a:extLst>
            <a:ext uri="{909E8E84-426E-40DD-AFC4-6F175D3DCCD1}">
              <a14:hiddenFill xmlns:a14="http://schemas.microsoft.com/office/drawing/2010/main">
                <a:solidFill>
                  <a:srgbClr val="FFFFFF"/>
                </a:solidFill>
              </a14:hiddenFill>
            </a:ext>
          </a:extLst>
        </p:spPr>
      </p:pic>
      <p:pic>
        <p:nvPicPr>
          <p:cNvPr id="5130" name="Picture 10" descr="Database | Wind turbine, Wind, Building">
            <a:extLst>
              <a:ext uri="{FF2B5EF4-FFF2-40B4-BE49-F238E27FC236}">
                <a16:creationId xmlns:a16="http://schemas.microsoft.com/office/drawing/2014/main" id="{95FC560D-CB32-5B59-C70E-99197C713430}"/>
              </a:ext>
            </a:extLst>
          </p:cNvPr>
          <p:cNvPicPr>
            <a:picLocks noChangeAspect="1" noChangeArrowheads="1"/>
          </p:cNvPicPr>
          <p:nvPr/>
        </p:nvPicPr>
        <p:blipFill rotWithShape="1">
          <a:blip r:embed="rId7">
            <a:extLst>
              <a:ext uri="{28A0092B-C50C-407E-A947-70E740481C1C}">
                <a14:useLocalDpi xmlns:a14="http://schemas.microsoft.com/office/drawing/2010/main" val="0"/>
              </a:ext>
            </a:extLst>
          </a:blip>
          <a:srcRect l="14125" t="2245" r="13337" b="5651"/>
          <a:stretch/>
        </p:blipFill>
        <p:spPr bwMode="auto">
          <a:xfrm>
            <a:off x="4886528" y="614171"/>
            <a:ext cx="2763698" cy="3509173"/>
          </a:xfrm>
          <a:prstGeom prst="rect">
            <a:avLst/>
          </a:prstGeom>
          <a:noFill/>
          <a:extLst>
            <a:ext uri="{909E8E84-426E-40DD-AFC4-6F175D3DCCD1}">
              <a14:hiddenFill xmlns:a14="http://schemas.microsoft.com/office/drawing/2010/main">
                <a:solidFill>
                  <a:srgbClr val="FFFFFF"/>
                </a:solidFill>
              </a14:hiddenFill>
            </a:ext>
          </a:extLst>
        </p:spPr>
      </p:pic>
      <p:pic>
        <p:nvPicPr>
          <p:cNvPr id="2" name="Recorded Sound">
            <a:hlinkClick r:id="" action="ppaction://media"/>
            <a:extLst>
              <a:ext uri="{FF2B5EF4-FFF2-40B4-BE49-F238E27FC236}">
                <a16:creationId xmlns:a16="http://schemas.microsoft.com/office/drawing/2014/main" id="{41D06B70-BEF5-4A0A-BDD0-4EC63AE028C9}"/>
              </a:ext>
            </a:extLst>
          </p:cNvPr>
          <p:cNvPicPr>
            <a:picLocks noChangeAspect="1"/>
          </p:cNvPicPr>
          <p:nvPr>
            <a:audioFile r:link="rId2"/>
            <p:extLst>
              <p:ext uri="{DAA4B4D4-6D71-4841-9C94-3DE7FCFB9230}">
                <p14:media xmlns:p14="http://schemas.microsoft.com/office/powerpoint/2010/main" r:embed="rId1"/>
              </p:ext>
            </p:extLst>
          </p:nvPr>
        </p:nvPicPr>
        <p:blipFill>
          <a:blip r:embed="rId8"/>
          <a:stretch>
            <a:fillRect/>
          </a:stretch>
        </p:blipFill>
        <p:spPr>
          <a:xfrm>
            <a:off x="11446489" y="217097"/>
            <a:ext cx="487363" cy="487363"/>
          </a:xfrm>
          <a:prstGeom prst="rect">
            <a:avLst/>
          </a:prstGeom>
        </p:spPr>
      </p:pic>
    </p:spTree>
    <p:extLst>
      <p:ext uri="{BB962C8B-B14F-4D97-AF65-F5344CB8AC3E}">
        <p14:creationId xmlns:p14="http://schemas.microsoft.com/office/powerpoint/2010/main" val="1832587144"/>
      </p:ext>
    </p:extLst>
  </p:cSld>
  <p:clrMapOvr>
    <a:masterClrMapping/>
  </p:clrMapOvr>
  <mc:AlternateContent xmlns:mc="http://schemas.openxmlformats.org/markup-compatibility/2006">
    <mc:Choice xmlns:p14="http://schemas.microsoft.com/office/powerpoint/2010/main" Requires="p14">
      <p:transition spd="slow" p14:dur="1200" advTm="110909">
        <p14:prism/>
      </p:transition>
    </mc:Choice>
    <mc:Fallback>
      <p:transition spd="slow" advTm="110909">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entr" presetSubtype="0" fill="hold" nodeType="afterEffect">
                                  <p:stCondLst>
                                    <p:cond delay="300"/>
                                  </p:stCondLst>
                                  <p:childTnLst>
                                    <p:set>
                                      <p:cBhvr>
                                        <p:cTn id="6" dur="1" fill="hold">
                                          <p:stCondLst>
                                            <p:cond delay="0"/>
                                          </p:stCondLst>
                                        </p:cTn>
                                        <p:tgtEl>
                                          <p:spTgt spid="3"/>
                                        </p:tgtEl>
                                        <p:attrNameLst>
                                          <p:attrName>style.visibility</p:attrName>
                                        </p:attrNameLst>
                                      </p:cBhvr>
                                      <p:to>
                                        <p:strVal val="visible"/>
                                      </p:to>
                                    </p:set>
                                  </p:childTnLst>
                                </p:cTn>
                              </p:par>
                            </p:childTnLst>
                          </p:cTn>
                        </p:par>
                        <p:par>
                          <p:cTn id="7" fill="hold">
                            <p:stCondLst>
                              <p:cond delay="300"/>
                            </p:stCondLst>
                            <p:childTnLst>
                              <p:par>
                                <p:cTn id="8" presetID="6" presetClass="emph" presetSubtype="0" fill="hold" nodeType="afterEffect">
                                  <p:stCondLst>
                                    <p:cond delay="300"/>
                                  </p:stCondLst>
                                  <p:childTnLst>
                                    <p:animScale>
                                      <p:cBhvr>
                                        <p:cTn id="9" dur="1000" fill="hold"/>
                                        <p:tgtEl>
                                          <p:spTgt spid="3"/>
                                        </p:tgtEl>
                                      </p:cBhvr>
                                      <p:by x="150000" y="150000"/>
                                    </p:animScale>
                                  </p:childTnLst>
                                </p:cTn>
                              </p:par>
                            </p:childTnLst>
                          </p:cTn>
                        </p:par>
                        <p:par>
                          <p:cTn id="10" fill="hold">
                            <p:stCondLst>
                              <p:cond delay="1600"/>
                            </p:stCondLst>
                            <p:childTnLst>
                              <p:par>
                                <p:cTn id="11" presetID="2" presetClass="entr" presetSubtype="8" fill="hold" grpId="0" nodeType="afterEffect">
                                  <p:stCondLst>
                                    <p:cond delay="300"/>
                                  </p:stCondLst>
                                  <p:iterate type="wd">
                                    <p:tmPct val="10000"/>
                                  </p:iterate>
                                  <p:childTnLst>
                                    <p:set>
                                      <p:cBhvr>
                                        <p:cTn id="12" dur="1" fill="hold">
                                          <p:stCondLst>
                                            <p:cond delay="0"/>
                                          </p:stCondLst>
                                        </p:cTn>
                                        <p:tgtEl>
                                          <p:spTgt spid="9"/>
                                        </p:tgtEl>
                                        <p:attrNameLst>
                                          <p:attrName>style.visibility</p:attrName>
                                        </p:attrNameLst>
                                      </p:cBhvr>
                                      <p:to>
                                        <p:strVal val="visible"/>
                                      </p:to>
                                    </p:set>
                                    <p:anim calcmode="lin" valueType="num">
                                      <p:cBhvr additive="base">
                                        <p:cTn id="13" dur="1000" fill="hold"/>
                                        <p:tgtEl>
                                          <p:spTgt spid="9"/>
                                        </p:tgtEl>
                                        <p:attrNameLst>
                                          <p:attrName>ppt_x</p:attrName>
                                        </p:attrNameLst>
                                      </p:cBhvr>
                                      <p:tavLst>
                                        <p:tav tm="0">
                                          <p:val>
                                            <p:strVal val="0-#ppt_w/2"/>
                                          </p:val>
                                        </p:tav>
                                        <p:tav tm="100000">
                                          <p:val>
                                            <p:strVal val="#ppt_x"/>
                                          </p:val>
                                        </p:tav>
                                      </p:tavLst>
                                    </p:anim>
                                    <p:anim calcmode="lin" valueType="num">
                                      <p:cBhvr additive="base">
                                        <p:cTn id="14" dur="1000" fill="hold"/>
                                        <p:tgtEl>
                                          <p:spTgt spid="9"/>
                                        </p:tgtEl>
                                        <p:attrNameLst>
                                          <p:attrName>ppt_y</p:attrName>
                                        </p:attrNameLst>
                                      </p:cBhvr>
                                      <p:tavLst>
                                        <p:tav tm="0">
                                          <p:val>
                                            <p:strVal val="#ppt_y"/>
                                          </p:val>
                                        </p:tav>
                                        <p:tav tm="100000">
                                          <p:val>
                                            <p:strVal val="#ppt_y"/>
                                          </p:val>
                                        </p:tav>
                                      </p:tavLst>
                                    </p:anim>
                                  </p:childTnLst>
                                </p:cTn>
                              </p:par>
                            </p:childTnLst>
                          </p:cTn>
                        </p:par>
                        <p:par>
                          <p:cTn id="15" fill="hold">
                            <p:stCondLst>
                              <p:cond delay="7000"/>
                            </p:stCondLst>
                            <p:childTnLst>
                              <p:par>
                                <p:cTn id="16" presetID="14" presetClass="entr" presetSubtype="10" fill="hold" nodeType="afterEffect">
                                  <p:stCondLst>
                                    <p:cond delay="0"/>
                                  </p:stCondLst>
                                  <p:childTnLst>
                                    <p:set>
                                      <p:cBhvr>
                                        <p:cTn id="17" dur="1" fill="hold">
                                          <p:stCondLst>
                                            <p:cond delay="0"/>
                                          </p:stCondLst>
                                        </p:cTn>
                                        <p:tgtEl>
                                          <p:spTgt spid="5122"/>
                                        </p:tgtEl>
                                        <p:attrNameLst>
                                          <p:attrName>style.visibility</p:attrName>
                                        </p:attrNameLst>
                                      </p:cBhvr>
                                      <p:to>
                                        <p:strVal val="visible"/>
                                      </p:to>
                                    </p:set>
                                    <p:animEffect transition="in" filter="randombar(horizontal)">
                                      <p:cBhvr>
                                        <p:cTn id="18" dur="500"/>
                                        <p:tgtEl>
                                          <p:spTgt spid="5122"/>
                                        </p:tgtEl>
                                      </p:cBhvr>
                                    </p:animEffect>
                                  </p:childTnLst>
                                </p:cTn>
                              </p:par>
                            </p:childTnLst>
                          </p:cTn>
                        </p:par>
                      </p:childTnLst>
                    </p:cTn>
                  </p:par>
                  <p:par>
                    <p:cTn id="19" fill="hold">
                      <p:stCondLst>
                        <p:cond delay="indefinite"/>
                      </p:stCondLst>
                      <p:childTnLst>
                        <p:par>
                          <p:cTn id="20" fill="hold">
                            <p:stCondLst>
                              <p:cond delay="0"/>
                            </p:stCondLst>
                            <p:childTnLst>
                              <p:par>
                                <p:cTn id="21" presetID="1" presetClass="exit" presetSubtype="0" fill="hold" nodeType="clickEffect">
                                  <p:stCondLst>
                                    <p:cond delay="0"/>
                                  </p:stCondLst>
                                  <p:childTnLst>
                                    <p:set>
                                      <p:cBhvr>
                                        <p:cTn id="22" dur="1" fill="hold">
                                          <p:stCondLst>
                                            <p:cond delay="0"/>
                                          </p:stCondLst>
                                        </p:cTn>
                                        <p:tgtEl>
                                          <p:spTgt spid="3"/>
                                        </p:tgtEl>
                                        <p:attrNameLst>
                                          <p:attrName>style.visibility</p:attrName>
                                        </p:attrNameLst>
                                      </p:cBhvr>
                                      <p:to>
                                        <p:strVal val="hidden"/>
                                      </p:to>
                                    </p:set>
                                  </p:childTnLst>
                                </p:cTn>
                              </p:par>
                              <p:par>
                                <p:cTn id="23" presetID="1" presetClass="exit" presetSubtype="0" fill="hold" grpId="1" nodeType="withEffect">
                                  <p:stCondLst>
                                    <p:cond delay="0"/>
                                  </p:stCondLst>
                                  <p:iterate type="wd">
                                    <p:tmAbs val="0"/>
                                  </p:iterate>
                                  <p:childTnLst>
                                    <p:set>
                                      <p:cBhvr>
                                        <p:cTn id="24" dur="1" fill="hold">
                                          <p:stCondLst>
                                            <p:cond delay="0"/>
                                          </p:stCondLst>
                                        </p:cTn>
                                        <p:tgtEl>
                                          <p:spTgt spid="9"/>
                                        </p:tgtEl>
                                        <p:attrNameLst>
                                          <p:attrName>style.visibility</p:attrName>
                                        </p:attrNameLst>
                                      </p:cBhvr>
                                      <p:to>
                                        <p:strVal val="hidden"/>
                                      </p:to>
                                    </p:set>
                                  </p:childTnLst>
                                </p:cTn>
                              </p:par>
                              <p:par>
                                <p:cTn id="25" presetID="1" presetClass="exit" presetSubtype="0" fill="hold" nodeType="withEffect">
                                  <p:stCondLst>
                                    <p:cond delay="0"/>
                                  </p:stCondLst>
                                  <p:childTnLst>
                                    <p:set>
                                      <p:cBhvr>
                                        <p:cTn id="26" dur="1" fill="hold">
                                          <p:stCondLst>
                                            <p:cond delay="0"/>
                                          </p:stCondLst>
                                        </p:cTn>
                                        <p:tgtEl>
                                          <p:spTgt spid="5122"/>
                                        </p:tgtEl>
                                        <p:attrNameLst>
                                          <p:attrName>style.visibility</p:attrName>
                                        </p:attrNameLst>
                                      </p:cBhvr>
                                      <p:to>
                                        <p:strVal val="hidden"/>
                                      </p:to>
                                    </p:set>
                                  </p:childTnLst>
                                </p:cTn>
                              </p:par>
                              <p:par>
                                <p:cTn id="27" presetID="1" presetClass="entr" presetSubtype="0" fill="hold" nodeType="withEffect">
                                  <p:stCondLst>
                                    <p:cond delay="0"/>
                                  </p:stCondLst>
                                  <p:childTnLst>
                                    <p:set>
                                      <p:cBhvr>
                                        <p:cTn id="28" dur="1" fill="hold">
                                          <p:stCondLst>
                                            <p:cond delay="0"/>
                                          </p:stCondLst>
                                        </p:cTn>
                                        <p:tgtEl>
                                          <p:spTgt spid="4"/>
                                        </p:tgtEl>
                                        <p:attrNameLst>
                                          <p:attrName>style.visibility</p:attrName>
                                        </p:attrNameLst>
                                      </p:cBhvr>
                                      <p:to>
                                        <p:strVal val="visible"/>
                                      </p:to>
                                    </p:set>
                                  </p:childTnLst>
                                </p:cTn>
                              </p:par>
                            </p:childTnLst>
                          </p:cTn>
                        </p:par>
                        <p:par>
                          <p:cTn id="29" fill="hold">
                            <p:stCondLst>
                              <p:cond delay="0"/>
                            </p:stCondLst>
                            <p:childTnLst>
                              <p:par>
                                <p:cTn id="30" presetID="6" presetClass="emph" presetSubtype="0" fill="hold" nodeType="afterEffect">
                                  <p:stCondLst>
                                    <p:cond delay="300"/>
                                  </p:stCondLst>
                                  <p:childTnLst>
                                    <p:animScale>
                                      <p:cBhvr>
                                        <p:cTn id="31" dur="1000" fill="hold"/>
                                        <p:tgtEl>
                                          <p:spTgt spid="4"/>
                                        </p:tgtEl>
                                      </p:cBhvr>
                                      <p:by x="150000" y="150000"/>
                                    </p:animScale>
                                  </p:childTnLst>
                                </p:cTn>
                              </p:par>
                            </p:childTnLst>
                          </p:cTn>
                        </p:par>
                        <p:par>
                          <p:cTn id="32" fill="hold">
                            <p:stCondLst>
                              <p:cond delay="1300"/>
                            </p:stCondLst>
                            <p:childTnLst>
                              <p:par>
                                <p:cTn id="33" presetID="2" presetClass="entr" presetSubtype="8" fill="hold" grpId="0" nodeType="afterEffect">
                                  <p:stCondLst>
                                    <p:cond delay="300"/>
                                  </p:stCondLst>
                                  <p:iterate type="wd">
                                    <p:tmPct val="10000"/>
                                  </p:iterate>
                                  <p:childTnLst>
                                    <p:set>
                                      <p:cBhvr>
                                        <p:cTn id="34" dur="1" fill="hold">
                                          <p:stCondLst>
                                            <p:cond delay="0"/>
                                          </p:stCondLst>
                                        </p:cTn>
                                        <p:tgtEl>
                                          <p:spTgt spid="10"/>
                                        </p:tgtEl>
                                        <p:attrNameLst>
                                          <p:attrName>style.visibility</p:attrName>
                                        </p:attrNameLst>
                                      </p:cBhvr>
                                      <p:to>
                                        <p:strVal val="visible"/>
                                      </p:to>
                                    </p:set>
                                    <p:anim calcmode="lin" valueType="num">
                                      <p:cBhvr additive="base">
                                        <p:cTn id="35" dur="1000" fill="hold"/>
                                        <p:tgtEl>
                                          <p:spTgt spid="10"/>
                                        </p:tgtEl>
                                        <p:attrNameLst>
                                          <p:attrName>ppt_x</p:attrName>
                                        </p:attrNameLst>
                                      </p:cBhvr>
                                      <p:tavLst>
                                        <p:tav tm="0">
                                          <p:val>
                                            <p:strVal val="0-#ppt_w/2"/>
                                          </p:val>
                                        </p:tav>
                                        <p:tav tm="100000">
                                          <p:val>
                                            <p:strVal val="#ppt_x"/>
                                          </p:val>
                                        </p:tav>
                                      </p:tavLst>
                                    </p:anim>
                                    <p:anim calcmode="lin" valueType="num">
                                      <p:cBhvr additive="base">
                                        <p:cTn id="36" dur="1000" fill="hold"/>
                                        <p:tgtEl>
                                          <p:spTgt spid="10"/>
                                        </p:tgtEl>
                                        <p:attrNameLst>
                                          <p:attrName>ppt_y</p:attrName>
                                        </p:attrNameLst>
                                      </p:cBhvr>
                                      <p:tavLst>
                                        <p:tav tm="0">
                                          <p:val>
                                            <p:strVal val="#ppt_y"/>
                                          </p:val>
                                        </p:tav>
                                        <p:tav tm="100000">
                                          <p:val>
                                            <p:strVal val="#ppt_y"/>
                                          </p:val>
                                        </p:tav>
                                      </p:tavLst>
                                    </p:anim>
                                  </p:childTnLst>
                                </p:cTn>
                              </p:par>
                            </p:childTnLst>
                          </p:cTn>
                        </p:par>
                        <p:par>
                          <p:cTn id="37" fill="hold">
                            <p:stCondLst>
                              <p:cond delay="5000"/>
                            </p:stCondLst>
                            <p:childTnLst>
                              <p:par>
                                <p:cTn id="38" presetID="2" presetClass="entr" presetSubtype="4" fill="hold" nodeType="afterEffect">
                                  <p:stCondLst>
                                    <p:cond delay="0"/>
                                  </p:stCondLst>
                                  <p:childTnLst>
                                    <p:set>
                                      <p:cBhvr>
                                        <p:cTn id="39" dur="1" fill="hold">
                                          <p:stCondLst>
                                            <p:cond delay="0"/>
                                          </p:stCondLst>
                                        </p:cTn>
                                        <p:tgtEl>
                                          <p:spTgt spid="5124"/>
                                        </p:tgtEl>
                                        <p:attrNameLst>
                                          <p:attrName>style.visibility</p:attrName>
                                        </p:attrNameLst>
                                      </p:cBhvr>
                                      <p:to>
                                        <p:strVal val="visible"/>
                                      </p:to>
                                    </p:set>
                                    <p:anim calcmode="lin" valueType="num">
                                      <p:cBhvr additive="base">
                                        <p:cTn id="40" dur="500" fill="hold"/>
                                        <p:tgtEl>
                                          <p:spTgt spid="5124"/>
                                        </p:tgtEl>
                                        <p:attrNameLst>
                                          <p:attrName>ppt_x</p:attrName>
                                        </p:attrNameLst>
                                      </p:cBhvr>
                                      <p:tavLst>
                                        <p:tav tm="0">
                                          <p:val>
                                            <p:strVal val="#ppt_x"/>
                                          </p:val>
                                        </p:tav>
                                        <p:tav tm="100000">
                                          <p:val>
                                            <p:strVal val="#ppt_x"/>
                                          </p:val>
                                        </p:tav>
                                      </p:tavLst>
                                    </p:anim>
                                    <p:anim calcmode="lin" valueType="num">
                                      <p:cBhvr additive="base">
                                        <p:cTn id="41" dur="500" fill="hold"/>
                                        <p:tgtEl>
                                          <p:spTgt spid="5124"/>
                                        </p:tgtEl>
                                        <p:attrNameLst>
                                          <p:attrName>ppt_y</p:attrName>
                                        </p:attrNameLst>
                                      </p:cBhvr>
                                      <p:tavLst>
                                        <p:tav tm="0">
                                          <p:val>
                                            <p:strVal val="1+#ppt_h/2"/>
                                          </p:val>
                                        </p:tav>
                                        <p:tav tm="100000">
                                          <p:val>
                                            <p:strVal val="#ppt_y"/>
                                          </p:val>
                                        </p:tav>
                                      </p:tavLst>
                                    </p:anim>
                                  </p:childTnLst>
                                </p:cTn>
                              </p:par>
                              <p:par>
                                <p:cTn id="42" presetID="2" presetClass="entr" presetSubtype="4" fill="hold" nodeType="withEffect">
                                  <p:stCondLst>
                                    <p:cond delay="0"/>
                                  </p:stCondLst>
                                  <p:childTnLst>
                                    <p:set>
                                      <p:cBhvr>
                                        <p:cTn id="43" dur="1" fill="hold">
                                          <p:stCondLst>
                                            <p:cond delay="0"/>
                                          </p:stCondLst>
                                        </p:cTn>
                                        <p:tgtEl>
                                          <p:spTgt spid="5130"/>
                                        </p:tgtEl>
                                        <p:attrNameLst>
                                          <p:attrName>style.visibility</p:attrName>
                                        </p:attrNameLst>
                                      </p:cBhvr>
                                      <p:to>
                                        <p:strVal val="visible"/>
                                      </p:to>
                                    </p:set>
                                    <p:anim calcmode="lin" valueType="num">
                                      <p:cBhvr additive="base">
                                        <p:cTn id="44" dur="500" fill="hold"/>
                                        <p:tgtEl>
                                          <p:spTgt spid="5130"/>
                                        </p:tgtEl>
                                        <p:attrNameLst>
                                          <p:attrName>ppt_x</p:attrName>
                                        </p:attrNameLst>
                                      </p:cBhvr>
                                      <p:tavLst>
                                        <p:tav tm="0">
                                          <p:val>
                                            <p:strVal val="#ppt_x"/>
                                          </p:val>
                                        </p:tav>
                                        <p:tav tm="100000">
                                          <p:val>
                                            <p:strVal val="#ppt_x"/>
                                          </p:val>
                                        </p:tav>
                                      </p:tavLst>
                                    </p:anim>
                                    <p:anim calcmode="lin" valueType="num">
                                      <p:cBhvr additive="base">
                                        <p:cTn id="45" dur="500" fill="hold"/>
                                        <p:tgtEl>
                                          <p:spTgt spid="5130"/>
                                        </p:tgtEl>
                                        <p:attrNameLst>
                                          <p:attrName>ppt_y</p:attrName>
                                        </p:attrNameLst>
                                      </p:cBhvr>
                                      <p:tavLst>
                                        <p:tav tm="0">
                                          <p:val>
                                            <p:strVal val="1+#ppt_h/2"/>
                                          </p:val>
                                        </p:tav>
                                        <p:tav tm="100000">
                                          <p:val>
                                            <p:strVal val="#ppt_y"/>
                                          </p:val>
                                        </p:tav>
                                      </p:tavLst>
                                    </p:anim>
                                  </p:childTnLst>
                                </p:cTn>
                              </p:par>
                              <p:par>
                                <p:cTn id="46" presetID="2" presetClass="entr" presetSubtype="4" fill="hold" nodeType="withEffect">
                                  <p:stCondLst>
                                    <p:cond delay="0"/>
                                  </p:stCondLst>
                                  <p:childTnLst>
                                    <p:set>
                                      <p:cBhvr>
                                        <p:cTn id="47" dur="1" fill="hold">
                                          <p:stCondLst>
                                            <p:cond delay="0"/>
                                          </p:stCondLst>
                                        </p:cTn>
                                        <p:tgtEl>
                                          <p:spTgt spid="5128"/>
                                        </p:tgtEl>
                                        <p:attrNameLst>
                                          <p:attrName>style.visibility</p:attrName>
                                        </p:attrNameLst>
                                      </p:cBhvr>
                                      <p:to>
                                        <p:strVal val="visible"/>
                                      </p:to>
                                    </p:set>
                                    <p:anim calcmode="lin" valueType="num">
                                      <p:cBhvr additive="base">
                                        <p:cTn id="48" dur="500" fill="hold"/>
                                        <p:tgtEl>
                                          <p:spTgt spid="5128"/>
                                        </p:tgtEl>
                                        <p:attrNameLst>
                                          <p:attrName>ppt_x</p:attrName>
                                        </p:attrNameLst>
                                      </p:cBhvr>
                                      <p:tavLst>
                                        <p:tav tm="0">
                                          <p:val>
                                            <p:strVal val="#ppt_x"/>
                                          </p:val>
                                        </p:tav>
                                        <p:tav tm="100000">
                                          <p:val>
                                            <p:strVal val="#ppt_x"/>
                                          </p:val>
                                        </p:tav>
                                      </p:tavLst>
                                    </p:anim>
                                    <p:anim calcmode="lin" valueType="num">
                                      <p:cBhvr additive="base">
                                        <p:cTn id="49" dur="500" fill="hold"/>
                                        <p:tgtEl>
                                          <p:spTgt spid="5128"/>
                                        </p:tgtEl>
                                        <p:attrNameLst>
                                          <p:attrName>ppt_y</p:attrName>
                                        </p:attrNameLst>
                                      </p:cBhvr>
                                      <p:tavLst>
                                        <p:tav tm="0">
                                          <p:val>
                                            <p:strVal val="1+#ppt_h/2"/>
                                          </p:val>
                                        </p:tav>
                                        <p:tav tm="100000">
                                          <p:val>
                                            <p:strVal val="#ppt_y"/>
                                          </p:val>
                                        </p:tav>
                                      </p:tavLst>
                                    </p:anim>
                                  </p:childTnLst>
                                </p:cTn>
                              </p:par>
                            </p:childTnLst>
                          </p:cTn>
                        </p:par>
                        <p:par>
                          <p:cTn id="50" fill="hold">
                            <p:stCondLst>
                              <p:cond delay="5500"/>
                            </p:stCondLst>
                            <p:childTnLst>
                              <p:par>
                                <p:cTn id="51" presetID="1" presetClass="mediacall" presetSubtype="0" fill="hold" nodeType="afterEffect">
                                  <p:stCondLst>
                                    <p:cond delay="0"/>
                                  </p:stCondLst>
                                  <p:childTnLst>
                                    <p:cmd type="call" cmd="playFrom(0.0)">
                                      <p:cBhvr>
                                        <p:cTn id="52" dur="110909" fill="hold"/>
                                        <p:tgtEl>
                                          <p:spTgt spid="2"/>
                                        </p:tgtEl>
                                      </p:cBhvr>
                                    </p:cmd>
                                  </p:childTnLst>
                                </p:cTn>
                              </p:par>
                            </p:childTnLst>
                          </p:cTn>
                        </p:par>
                      </p:childTnLst>
                    </p:cTn>
                  </p:par>
                </p:childTnLst>
              </p:cTn>
              <p:prevCondLst>
                <p:cond evt="onPrev" delay="0">
                  <p:tgtEl>
                    <p:sldTgt/>
                  </p:tgtEl>
                </p:cond>
              </p:prevCondLst>
              <p:nextCondLst>
                <p:cond evt="onNext" delay="0">
                  <p:tgtEl>
                    <p:sldTgt/>
                  </p:tgtEl>
                </p:cond>
              </p:nextCondLst>
            </p:seq>
            <p:audio>
              <p:cMediaNode vol="80000">
                <p:cTn id="53" fill="hold" display="0">
                  <p:stCondLst>
                    <p:cond delay="indefinite"/>
                  </p:stCondLst>
                  <p:endCondLst>
                    <p:cond evt="onStopAudio" delay="0">
                      <p:tgtEl>
                        <p:sldTgt/>
                      </p:tgtEl>
                    </p:cond>
                  </p:endCondLst>
                </p:cTn>
                <p:tgtEl>
                  <p:spTgt spid="2"/>
                </p:tgtEl>
              </p:cMediaNode>
            </p:audio>
          </p:childTnLst>
        </p:cTn>
      </p:par>
    </p:tnLst>
    <p:bldLst>
      <p:bldP spid="9" grpId="0"/>
      <p:bldP spid="9" grpId="1"/>
      <p:bldP spid="10" grpId="0"/>
    </p:bld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3" name="Group 2">
            <a:extLst>
              <a:ext uri="{FF2B5EF4-FFF2-40B4-BE49-F238E27FC236}">
                <a16:creationId xmlns:a16="http://schemas.microsoft.com/office/drawing/2014/main" id="{50EDAC55-F3F1-120F-4562-AF00A0E865A5}"/>
              </a:ext>
            </a:extLst>
          </p:cNvPr>
          <p:cNvGrpSpPr/>
          <p:nvPr/>
        </p:nvGrpSpPr>
        <p:grpSpPr>
          <a:xfrm>
            <a:off x="4058817" y="410541"/>
            <a:ext cx="3855468" cy="455553"/>
            <a:chOff x="5109724" y="2253061"/>
            <a:chExt cx="3661002" cy="250263"/>
          </a:xfrm>
        </p:grpSpPr>
        <p:sp>
          <p:nvSpPr>
            <p:cNvPr id="7" name="Rectangle: Rounded Corners 6">
              <a:extLst>
                <a:ext uri="{FF2B5EF4-FFF2-40B4-BE49-F238E27FC236}">
                  <a16:creationId xmlns:a16="http://schemas.microsoft.com/office/drawing/2014/main" id="{FA528DB2-B185-6948-1E90-9EF7B1B11C21}"/>
                </a:ext>
              </a:extLst>
            </p:cNvPr>
            <p:cNvSpPr/>
            <p:nvPr/>
          </p:nvSpPr>
          <p:spPr>
            <a:xfrm>
              <a:off x="5109724" y="2253061"/>
              <a:ext cx="3661002" cy="250263"/>
            </a:xfrm>
            <a:prstGeom prst="roundRect">
              <a:avLst/>
            </a:prstGeom>
            <a:solidFill>
              <a:schemeClr val="accent6">
                <a:lumMod val="40000"/>
                <a:lumOff val="60000"/>
              </a:schemeClr>
            </a:solidFill>
          </p:spPr>
          <p:style>
            <a:lnRef idx="2">
              <a:schemeClr val="dk2">
                <a:hueOff val="0"/>
                <a:satOff val="0"/>
                <a:lumOff val="0"/>
                <a:alphaOff val="0"/>
              </a:schemeClr>
            </a:lnRef>
            <a:fillRef idx="1">
              <a:scrgbClr r="0" g="0" b="0"/>
            </a:fillRef>
            <a:effectRef idx="0">
              <a:schemeClr val="lt2">
                <a:alpha val="90000"/>
                <a:hueOff val="0"/>
                <a:satOff val="0"/>
                <a:lumOff val="0"/>
                <a:alphaOff val="0"/>
              </a:schemeClr>
            </a:effectRef>
            <a:fontRef idx="minor">
              <a:schemeClr val="dk1">
                <a:hueOff val="0"/>
                <a:satOff val="0"/>
                <a:lumOff val="0"/>
                <a:alphaOff val="0"/>
              </a:schemeClr>
            </a:fontRef>
          </p:style>
          <p:txBody>
            <a:bodyPr/>
            <a:lstStyle/>
            <a:p>
              <a:endParaRPr lang="en-CA"/>
            </a:p>
          </p:txBody>
        </p:sp>
        <p:sp>
          <p:nvSpPr>
            <p:cNvPr id="8" name="Rectangle: Rounded Corners 4">
              <a:extLst>
                <a:ext uri="{FF2B5EF4-FFF2-40B4-BE49-F238E27FC236}">
                  <a16:creationId xmlns:a16="http://schemas.microsoft.com/office/drawing/2014/main" id="{2334FF14-0D40-D34F-4CFD-4DA3E1B3A36B}"/>
                </a:ext>
              </a:extLst>
            </p:cNvPr>
            <p:cNvSpPr txBox="1"/>
            <p:nvPr/>
          </p:nvSpPr>
          <p:spPr>
            <a:xfrm>
              <a:off x="5121941" y="2265278"/>
              <a:ext cx="3636568" cy="225829"/>
            </a:xfrm>
            <a:prstGeom prst="rect">
              <a:avLst/>
            </a:prstGeom>
          </p:spPr>
          <p:style>
            <a:lnRef idx="0">
              <a:scrgbClr r="0" g="0" b="0"/>
            </a:lnRef>
            <a:fillRef idx="0">
              <a:scrgbClr r="0" g="0" b="0"/>
            </a:fillRef>
            <a:effectRef idx="0">
              <a:scrgbClr r="0" g="0" b="0"/>
            </a:effectRef>
            <a:fontRef idx="minor">
              <a:schemeClr val="dk1">
                <a:hueOff val="0"/>
                <a:satOff val="0"/>
                <a:lumOff val="0"/>
                <a:alphaOff val="0"/>
              </a:schemeClr>
            </a:fontRef>
          </p:style>
          <p:txBody>
            <a:bodyPr spcFirstLastPara="0" vert="horz" wrap="square" lIns="68580" tIns="68580" rIns="68580" bIns="68580" numCol="1" spcCol="1270" anchor="ctr" anchorCtr="0">
              <a:noAutofit/>
            </a:bodyPr>
            <a:lstStyle/>
            <a:p>
              <a:pPr marL="0" lvl="0" indent="0" algn="ctr" defTabSz="800100">
                <a:lnSpc>
                  <a:spcPct val="90000"/>
                </a:lnSpc>
                <a:spcBef>
                  <a:spcPct val="0"/>
                </a:spcBef>
                <a:spcAft>
                  <a:spcPct val="35000"/>
                </a:spcAft>
                <a:buNone/>
              </a:pPr>
              <a:r>
                <a:rPr lang="en-CA" sz="1800" b="1" i="0" kern="1200" spc="0" baseline="0" dirty="0"/>
                <a:t>High Efficiency HVAC System</a:t>
              </a:r>
            </a:p>
          </p:txBody>
        </p:sp>
      </p:grpSp>
      <p:grpSp>
        <p:nvGrpSpPr>
          <p:cNvPr id="4" name="Group 3">
            <a:extLst>
              <a:ext uri="{FF2B5EF4-FFF2-40B4-BE49-F238E27FC236}">
                <a16:creationId xmlns:a16="http://schemas.microsoft.com/office/drawing/2014/main" id="{EDE12A24-5784-D6ED-C313-0AD3ABAD58F8}"/>
              </a:ext>
            </a:extLst>
          </p:cNvPr>
          <p:cNvGrpSpPr/>
          <p:nvPr/>
        </p:nvGrpSpPr>
        <p:grpSpPr>
          <a:xfrm>
            <a:off x="4071033" y="4240119"/>
            <a:ext cx="3855468" cy="455553"/>
            <a:chOff x="5109724" y="2534608"/>
            <a:chExt cx="3661002" cy="250263"/>
          </a:xfrm>
        </p:grpSpPr>
        <p:sp>
          <p:nvSpPr>
            <p:cNvPr id="5" name="Rectangle: Rounded Corners 4">
              <a:extLst>
                <a:ext uri="{FF2B5EF4-FFF2-40B4-BE49-F238E27FC236}">
                  <a16:creationId xmlns:a16="http://schemas.microsoft.com/office/drawing/2014/main" id="{07D5576D-64C1-9428-E193-6BCA54021AF7}"/>
                </a:ext>
              </a:extLst>
            </p:cNvPr>
            <p:cNvSpPr/>
            <p:nvPr/>
          </p:nvSpPr>
          <p:spPr>
            <a:xfrm>
              <a:off x="5109724" y="2534608"/>
              <a:ext cx="3661002" cy="250263"/>
            </a:xfrm>
            <a:prstGeom prst="roundRect">
              <a:avLst/>
            </a:prstGeom>
            <a:solidFill>
              <a:schemeClr val="accent6">
                <a:lumMod val="40000"/>
                <a:lumOff val="60000"/>
              </a:schemeClr>
            </a:solidFill>
          </p:spPr>
          <p:style>
            <a:lnRef idx="2">
              <a:schemeClr val="dk2">
                <a:hueOff val="0"/>
                <a:satOff val="0"/>
                <a:lumOff val="0"/>
                <a:alphaOff val="0"/>
              </a:schemeClr>
            </a:lnRef>
            <a:fillRef idx="1">
              <a:scrgbClr r="0" g="0" b="0"/>
            </a:fillRef>
            <a:effectRef idx="0">
              <a:schemeClr val="lt2">
                <a:alpha val="90000"/>
                <a:hueOff val="0"/>
                <a:satOff val="0"/>
                <a:lumOff val="0"/>
                <a:alphaOff val="0"/>
              </a:schemeClr>
            </a:effectRef>
            <a:fontRef idx="minor">
              <a:schemeClr val="dk1">
                <a:hueOff val="0"/>
                <a:satOff val="0"/>
                <a:lumOff val="0"/>
                <a:alphaOff val="0"/>
              </a:schemeClr>
            </a:fontRef>
          </p:style>
          <p:txBody>
            <a:bodyPr/>
            <a:lstStyle/>
            <a:p>
              <a:endParaRPr lang="en-CA"/>
            </a:p>
          </p:txBody>
        </p:sp>
        <p:sp>
          <p:nvSpPr>
            <p:cNvPr id="6" name="Rectangle: Rounded Corners 6">
              <a:extLst>
                <a:ext uri="{FF2B5EF4-FFF2-40B4-BE49-F238E27FC236}">
                  <a16:creationId xmlns:a16="http://schemas.microsoft.com/office/drawing/2014/main" id="{8EAF7B36-A160-3C30-A7C1-DF7A2F93170F}"/>
                </a:ext>
              </a:extLst>
            </p:cNvPr>
            <p:cNvSpPr txBox="1"/>
            <p:nvPr/>
          </p:nvSpPr>
          <p:spPr>
            <a:xfrm>
              <a:off x="5121941" y="2546825"/>
              <a:ext cx="3636568" cy="225829"/>
            </a:xfrm>
            <a:prstGeom prst="rect">
              <a:avLst/>
            </a:prstGeom>
          </p:spPr>
          <p:style>
            <a:lnRef idx="0">
              <a:scrgbClr r="0" g="0" b="0"/>
            </a:lnRef>
            <a:fillRef idx="0">
              <a:scrgbClr r="0" g="0" b="0"/>
            </a:fillRef>
            <a:effectRef idx="0">
              <a:scrgbClr r="0" g="0" b="0"/>
            </a:effectRef>
            <a:fontRef idx="minor">
              <a:schemeClr val="dk1">
                <a:hueOff val="0"/>
                <a:satOff val="0"/>
                <a:lumOff val="0"/>
                <a:alphaOff val="0"/>
              </a:schemeClr>
            </a:fontRef>
          </p:style>
          <p:txBody>
            <a:bodyPr spcFirstLastPara="0" vert="horz" wrap="square" lIns="68580" tIns="68580" rIns="68580" bIns="68580" numCol="1" spcCol="1270" anchor="ctr" anchorCtr="0">
              <a:noAutofit/>
            </a:bodyPr>
            <a:lstStyle/>
            <a:p>
              <a:pPr marL="0" lvl="0" indent="0" algn="ctr" defTabSz="800100">
                <a:lnSpc>
                  <a:spcPct val="90000"/>
                </a:lnSpc>
                <a:spcBef>
                  <a:spcPct val="0"/>
                </a:spcBef>
                <a:spcAft>
                  <a:spcPct val="35000"/>
                </a:spcAft>
                <a:buNone/>
              </a:pPr>
              <a:r>
                <a:rPr lang="en-CA" sz="1800" b="1" i="0" kern="1200" spc="0" baseline="0" dirty="0"/>
                <a:t>HRV/ERV</a:t>
              </a:r>
            </a:p>
          </p:txBody>
        </p:sp>
      </p:grpSp>
      <p:sp>
        <p:nvSpPr>
          <p:cNvPr id="9" name="Title 1">
            <a:extLst>
              <a:ext uri="{FF2B5EF4-FFF2-40B4-BE49-F238E27FC236}">
                <a16:creationId xmlns:a16="http://schemas.microsoft.com/office/drawing/2014/main" id="{687C06D0-5AD2-F7FE-85DB-97BBDC9D0B28}"/>
              </a:ext>
            </a:extLst>
          </p:cNvPr>
          <p:cNvSpPr txBox="1">
            <a:spLocks/>
          </p:cNvSpPr>
          <p:nvPr/>
        </p:nvSpPr>
        <p:spPr>
          <a:xfrm>
            <a:off x="2021824" y="4867207"/>
            <a:ext cx="9837384" cy="1990797"/>
          </a:xfrm>
          <a:prstGeom prst="rect">
            <a:avLst/>
          </a:prstGeom>
        </p:spPr>
        <p:txBody>
          <a:bodyPr vert="horz" lIns="91440" tIns="45720" rIns="91440" bIns="45720" rtlCol="0" anchor="t">
            <a:normAutofit/>
          </a:bodyPr>
          <a:lstStyle>
            <a:lvl1pPr algn="l" defTabSz="457200" rtl="0" eaLnBrk="1" latinLnBrk="0" hangingPunct="1">
              <a:spcBef>
                <a:spcPct val="0"/>
              </a:spcBef>
              <a:buNone/>
              <a:defRPr sz="3600" kern="1200">
                <a:solidFill>
                  <a:schemeClr val="tx1">
                    <a:lumMod val="85000"/>
                    <a:lumOff val="15000"/>
                  </a:schemeClr>
                </a:solidFill>
                <a:latin typeface="+mj-lt"/>
                <a:ea typeface="+mj-ea"/>
                <a:cs typeface="+mj-cs"/>
              </a:defRPr>
            </a:lvl1pPr>
            <a:lvl2pPr eaLnBrk="1" hangingPunct="1">
              <a:defRPr>
                <a:solidFill>
                  <a:schemeClr val="tx2"/>
                </a:solidFill>
              </a:defRPr>
            </a:lvl2pPr>
            <a:lvl3pPr eaLnBrk="1" hangingPunct="1">
              <a:defRPr>
                <a:solidFill>
                  <a:schemeClr val="tx2"/>
                </a:solidFill>
              </a:defRPr>
            </a:lvl3pPr>
            <a:lvl4pPr eaLnBrk="1" hangingPunct="1">
              <a:defRPr>
                <a:solidFill>
                  <a:schemeClr val="tx2"/>
                </a:solidFill>
              </a:defRPr>
            </a:lvl4pPr>
            <a:lvl5pPr eaLnBrk="1" hangingPunct="1">
              <a:defRPr>
                <a:solidFill>
                  <a:schemeClr val="tx2"/>
                </a:solidFill>
              </a:defRPr>
            </a:lvl5pPr>
            <a:lvl6pPr eaLnBrk="1" hangingPunct="1">
              <a:defRPr>
                <a:solidFill>
                  <a:schemeClr val="tx2"/>
                </a:solidFill>
              </a:defRPr>
            </a:lvl6pPr>
            <a:lvl7pPr eaLnBrk="1" hangingPunct="1">
              <a:defRPr>
                <a:solidFill>
                  <a:schemeClr val="tx2"/>
                </a:solidFill>
              </a:defRPr>
            </a:lvl7pPr>
            <a:lvl8pPr eaLnBrk="1" hangingPunct="1">
              <a:defRPr>
                <a:solidFill>
                  <a:schemeClr val="tx2"/>
                </a:solidFill>
              </a:defRPr>
            </a:lvl8pPr>
            <a:lvl9pPr eaLnBrk="1" hangingPunct="1">
              <a:defRPr>
                <a:solidFill>
                  <a:schemeClr val="tx2"/>
                </a:solidFill>
              </a:defRPr>
            </a:lvl9pPr>
          </a:lstStyle>
          <a:p>
            <a:r>
              <a:rPr lang="en-CA" sz="2600" dirty="0"/>
              <a:t>This system bring fresh outdoor air in then transfers heat and humidity from old exhaust air prior to delivering it throughout a building. By doing this, the building retains more heat and requires less energy to maintain its temperature.</a:t>
            </a:r>
          </a:p>
        </p:txBody>
      </p:sp>
      <p:sp>
        <p:nvSpPr>
          <p:cNvPr id="10" name="Title 1">
            <a:extLst>
              <a:ext uri="{FF2B5EF4-FFF2-40B4-BE49-F238E27FC236}">
                <a16:creationId xmlns:a16="http://schemas.microsoft.com/office/drawing/2014/main" id="{36692C2E-934E-D8D6-459D-73A91E51AEBC}"/>
              </a:ext>
            </a:extLst>
          </p:cNvPr>
          <p:cNvSpPr txBox="1">
            <a:spLocks/>
          </p:cNvSpPr>
          <p:nvPr/>
        </p:nvSpPr>
        <p:spPr>
          <a:xfrm>
            <a:off x="2021824" y="970982"/>
            <a:ext cx="9837384" cy="2835907"/>
          </a:xfrm>
          <a:prstGeom prst="rect">
            <a:avLst/>
          </a:prstGeom>
        </p:spPr>
        <p:txBody>
          <a:bodyPr vert="horz" lIns="91440" tIns="45720" rIns="91440" bIns="45720" rtlCol="0" anchor="t">
            <a:normAutofit/>
          </a:bodyPr>
          <a:lstStyle>
            <a:lvl1pPr algn="l" defTabSz="457200" rtl="0" eaLnBrk="1" latinLnBrk="0" hangingPunct="1">
              <a:spcBef>
                <a:spcPct val="0"/>
              </a:spcBef>
              <a:buNone/>
              <a:defRPr sz="3600" kern="1200">
                <a:solidFill>
                  <a:schemeClr val="tx1">
                    <a:lumMod val="85000"/>
                    <a:lumOff val="15000"/>
                  </a:schemeClr>
                </a:solidFill>
                <a:latin typeface="+mj-lt"/>
                <a:ea typeface="+mj-ea"/>
                <a:cs typeface="+mj-cs"/>
              </a:defRPr>
            </a:lvl1pPr>
            <a:lvl2pPr eaLnBrk="1" hangingPunct="1">
              <a:defRPr>
                <a:solidFill>
                  <a:schemeClr val="tx2"/>
                </a:solidFill>
              </a:defRPr>
            </a:lvl2pPr>
            <a:lvl3pPr eaLnBrk="1" hangingPunct="1">
              <a:defRPr>
                <a:solidFill>
                  <a:schemeClr val="tx2"/>
                </a:solidFill>
              </a:defRPr>
            </a:lvl3pPr>
            <a:lvl4pPr eaLnBrk="1" hangingPunct="1">
              <a:defRPr>
                <a:solidFill>
                  <a:schemeClr val="tx2"/>
                </a:solidFill>
              </a:defRPr>
            </a:lvl4pPr>
            <a:lvl5pPr eaLnBrk="1" hangingPunct="1">
              <a:defRPr>
                <a:solidFill>
                  <a:schemeClr val="tx2"/>
                </a:solidFill>
              </a:defRPr>
            </a:lvl5pPr>
            <a:lvl6pPr eaLnBrk="1" hangingPunct="1">
              <a:defRPr>
                <a:solidFill>
                  <a:schemeClr val="tx2"/>
                </a:solidFill>
              </a:defRPr>
            </a:lvl6pPr>
            <a:lvl7pPr eaLnBrk="1" hangingPunct="1">
              <a:defRPr>
                <a:solidFill>
                  <a:schemeClr val="tx2"/>
                </a:solidFill>
              </a:defRPr>
            </a:lvl7pPr>
            <a:lvl8pPr eaLnBrk="1" hangingPunct="1">
              <a:defRPr>
                <a:solidFill>
                  <a:schemeClr val="tx2"/>
                </a:solidFill>
              </a:defRPr>
            </a:lvl8pPr>
            <a:lvl9pPr eaLnBrk="1" hangingPunct="1">
              <a:defRPr>
                <a:solidFill>
                  <a:schemeClr val="tx2"/>
                </a:solidFill>
              </a:defRPr>
            </a:lvl9pPr>
          </a:lstStyle>
          <a:p>
            <a:r>
              <a:rPr lang="en-CA" sz="2600" dirty="0"/>
              <a:t>Selecting the correct HVAC system for a building can equal big savings on both energy usage and running costs. A building with many passive strategies in use will not require nearly as much energy as on that has non and therefore can use an HVAC system with lower energy consumption. </a:t>
            </a:r>
          </a:p>
          <a:p>
            <a:pPr algn="ctr"/>
            <a:r>
              <a:rPr lang="en-CA" sz="2800" dirty="0"/>
              <a:t> </a:t>
            </a:r>
            <a:endParaRPr lang="en-CA" sz="2400" dirty="0"/>
          </a:p>
        </p:txBody>
      </p:sp>
      <p:pic>
        <p:nvPicPr>
          <p:cNvPr id="6146" name="Picture 2" descr="Ducting HRVs and ERVs - Fine Homebuilding">
            <a:extLst>
              <a:ext uri="{FF2B5EF4-FFF2-40B4-BE49-F238E27FC236}">
                <a16:creationId xmlns:a16="http://schemas.microsoft.com/office/drawing/2014/main" id="{F07CF587-981D-8F37-0D66-999E7C34B417}"/>
              </a:ext>
            </a:extLst>
          </p:cNvPr>
          <p:cNvPicPr>
            <a:picLocks noChangeAspect="1" noChangeArrowheads="1"/>
          </p:cNvPicPr>
          <p:nvPr/>
        </p:nvPicPr>
        <p:blipFill rotWithShape="1">
          <a:blip r:embed="rId4">
            <a:extLst>
              <a:ext uri="{28A0092B-C50C-407E-A947-70E740481C1C}">
                <a14:useLocalDpi xmlns:a14="http://schemas.microsoft.com/office/drawing/2010/main" val="0"/>
              </a:ext>
            </a:extLst>
          </a:blip>
          <a:srcRect l="1592" r="4489" b="19292"/>
          <a:stretch/>
        </p:blipFill>
        <p:spPr bwMode="auto">
          <a:xfrm>
            <a:off x="3016120" y="230020"/>
            <a:ext cx="6159759" cy="3831026"/>
          </a:xfrm>
          <a:prstGeom prst="rect">
            <a:avLst/>
          </a:prstGeom>
          <a:noFill/>
          <a:extLst>
            <a:ext uri="{909E8E84-426E-40DD-AFC4-6F175D3DCCD1}">
              <a14:hiddenFill xmlns:a14="http://schemas.microsoft.com/office/drawing/2010/main">
                <a:solidFill>
                  <a:srgbClr val="FFFFFF"/>
                </a:solidFill>
              </a14:hiddenFill>
            </a:ext>
          </a:extLst>
        </p:spPr>
      </p:pic>
      <p:pic>
        <p:nvPicPr>
          <p:cNvPr id="2" name="Recorded Sound">
            <a:hlinkClick r:id="" action="ppaction://media"/>
            <a:extLst>
              <a:ext uri="{FF2B5EF4-FFF2-40B4-BE49-F238E27FC236}">
                <a16:creationId xmlns:a16="http://schemas.microsoft.com/office/drawing/2014/main" id="{AC93B381-9320-D523-C6FD-ADB0C8D376AF}"/>
              </a:ext>
            </a:extLst>
          </p:cNvPr>
          <p:cNvPicPr>
            <a:picLocks noChangeAspect="1"/>
          </p:cNvPicPr>
          <p:nvPr>
            <a:audioFile r:link="rId2"/>
            <p:extLst>
              <p:ext uri="{DAA4B4D4-6D71-4841-9C94-3DE7FCFB9230}">
                <p14:media xmlns:p14="http://schemas.microsoft.com/office/powerpoint/2010/main" r:embed="rId1"/>
              </p:ext>
            </p:extLst>
          </p:nvPr>
        </p:nvPicPr>
        <p:blipFill>
          <a:blip r:embed="rId5"/>
          <a:stretch>
            <a:fillRect/>
          </a:stretch>
        </p:blipFill>
        <p:spPr>
          <a:xfrm>
            <a:off x="11291272" y="262677"/>
            <a:ext cx="487363" cy="487363"/>
          </a:xfrm>
          <a:prstGeom prst="rect">
            <a:avLst/>
          </a:prstGeom>
        </p:spPr>
      </p:pic>
    </p:spTree>
    <p:extLst>
      <p:ext uri="{BB962C8B-B14F-4D97-AF65-F5344CB8AC3E}">
        <p14:creationId xmlns:p14="http://schemas.microsoft.com/office/powerpoint/2010/main" val="309691155"/>
      </p:ext>
    </p:extLst>
  </p:cSld>
  <p:clrMapOvr>
    <a:masterClrMapping/>
  </p:clrMapOvr>
  <mc:AlternateContent xmlns:mc="http://schemas.openxmlformats.org/markup-compatibility/2006">
    <mc:Choice xmlns:p15="http://schemas.microsoft.com/office/powerpoint/2012/main" Requires="p15">
      <p:transition xmlns:p14="http://schemas.microsoft.com/office/powerpoint/2010/main" spd="slow" p14:dur="2000" advTm="107203">
        <p15:prstTrans prst="fracture"/>
      </p:transition>
    </mc:Choice>
    <mc:Fallback>
      <p:transition spd="slow" advTm="107203">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entr" presetSubtype="0" fill="hold" nodeType="afterEffect">
                                  <p:stCondLst>
                                    <p:cond delay="0"/>
                                  </p:stCondLst>
                                  <p:childTnLst>
                                    <p:set>
                                      <p:cBhvr>
                                        <p:cTn id="6" dur="1" fill="hold">
                                          <p:stCondLst>
                                            <p:cond delay="0"/>
                                          </p:stCondLst>
                                        </p:cTn>
                                        <p:tgtEl>
                                          <p:spTgt spid="3"/>
                                        </p:tgtEl>
                                        <p:attrNameLst>
                                          <p:attrName>style.visibility</p:attrName>
                                        </p:attrNameLst>
                                      </p:cBhvr>
                                      <p:to>
                                        <p:strVal val="visible"/>
                                      </p:to>
                                    </p:set>
                                  </p:childTnLst>
                                </p:cTn>
                              </p:par>
                            </p:childTnLst>
                          </p:cTn>
                        </p:par>
                        <p:par>
                          <p:cTn id="7" fill="hold">
                            <p:stCondLst>
                              <p:cond delay="0"/>
                            </p:stCondLst>
                            <p:childTnLst>
                              <p:par>
                                <p:cTn id="8" presetID="6" presetClass="emph" presetSubtype="0" fill="hold" nodeType="afterEffect">
                                  <p:stCondLst>
                                    <p:cond delay="300"/>
                                  </p:stCondLst>
                                  <p:childTnLst>
                                    <p:animScale>
                                      <p:cBhvr>
                                        <p:cTn id="9" dur="1000" fill="hold"/>
                                        <p:tgtEl>
                                          <p:spTgt spid="3"/>
                                        </p:tgtEl>
                                      </p:cBhvr>
                                      <p:by x="150000" y="150000"/>
                                    </p:animScale>
                                  </p:childTnLst>
                                </p:cTn>
                              </p:par>
                            </p:childTnLst>
                          </p:cTn>
                        </p:par>
                        <p:par>
                          <p:cTn id="10" fill="hold">
                            <p:stCondLst>
                              <p:cond delay="1300"/>
                            </p:stCondLst>
                            <p:childTnLst>
                              <p:par>
                                <p:cTn id="11" presetID="2" presetClass="entr" presetSubtype="2" fill="hold" grpId="0" nodeType="afterEffect">
                                  <p:stCondLst>
                                    <p:cond delay="300"/>
                                  </p:stCondLst>
                                  <p:iterate type="wd">
                                    <p:tmPct val="10000"/>
                                  </p:iterate>
                                  <p:childTnLst>
                                    <p:set>
                                      <p:cBhvr>
                                        <p:cTn id="12" dur="1" fill="hold">
                                          <p:stCondLst>
                                            <p:cond delay="0"/>
                                          </p:stCondLst>
                                        </p:cTn>
                                        <p:tgtEl>
                                          <p:spTgt spid="10"/>
                                        </p:tgtEl>
                                        <p:attrNameLst>
                                          <p:attrName>style.visibility</p:attrName>
                                        </p:attrNameLst>
                                      </p:cBhvr>
                                      <p:to>
                                        <p:strVal val="visible"/>
                                      </p:to>
                                    </p:set>
                                    <p:anim calcmode="lin" valueType="num">
                                      <p:cBhvr additive="base">
                                        <p:cTn id="13" dur="1000" fill="hold"/>
                                        <p:tgtEl>
                                          <p:spTgt spid="10"/>
                                        </p:tgtEl>
                                        <p:attrNameLst>
                                          <p:attrName>ppt_x</p:attrName>
                                        </p:attrNameLst>
                                      </p:cBhvr>
                                      <p:tavLst>
                                        <p:tav tm="0">
                                          <p:val>
                                            <p:strVal val="1+#ppt_w/2"/>
                                          </p:val>
                                        </p:tav>
                                        <p:tav tm="100000">
                                          <p:val>
                                            <p:strVal val="#ppt_x"/>
                                          </p:val>
                                        </p:tav>
                                      </p:tavLst>
                                    </p:anim>
                                    <p:anim calcmode="lin" valueType="num">
                                      <p:cBhvr additive="base">
                                        <p:cTn id="14" dur="1000" fill="hold"/>
                                        <p:tgtEl>
                                          <p:spTgt spid="10"/>
                                        </p:tgtEl>
                                        <p:attrNameLst>
                                          <p:attrName>ppt_y</p:attrName>
                                        </p:attrNameLst>
                                      </p:cBhvr>
                                      <p:tavLst>
                                        <p:tav tm="0">
                                          <p:val>
                                            <p:strVal val="#ppt_y"/>
                                          </p:val>
                                        </p:tav>
                                        <p:tav tm="100000">
                                          <p:val>
                                            <p:strVal val="#ppt_y"/>
                                          </p:val>
                                        </p:tav>
                                      </p:tavLst>
                                    </p:anim>
                                  </p:childTnLst>
                                </p:cTn>
                              </p:par>
                            </p:childTnLst>
                          </p:cTn>
                        </p:par>
                      </p:childTnLst>
                    </p:cTn>
                  </p:par>
                  <p:par>
                    <p:cTn id="15" fill="hold">
                      <p:stCondLst>
                        <p:cond delay="indefinite"/>
                      </p:stCondLst>
                      <p:childTnLst>
                        <p:par>
                          <p:cTn id="16" fill="hold">
                            <p:stCondLst>
                              <p:cond delay="0"/>
                            </p:stCondLst>
                            <p:childTnLst>
                              <p:par>
                                <p:cTn id="17" presetID="1" presetClass="exit" presetSubtype="0" fill="hold" nodeType="clickEffect">
                                  <p:stCondLst>
                                    <p:cond delay="0"/>
                                  </p:stCondLst>
                                  <p:childTnLst>
                                    <p:set>
                                      <p:cBhvr>
                                        <p:cTn id="18" dur="1" fill="hold">
                                          <p:stCondLst>
                                            <p:cond delay="0"/>
                                          </p:stCondLst>
                                        </p:cTn>
                                        <p:tgtEl>
                                          <p:spTgt spid="3"/>
                                        </p:tgtEl>
                                        <p:attrNameLst>
                                          <p:attrName>style.visibility</p:attrName>
                                        </p:attrNameLst>
                                      </p:cBhvr>
                                      <p:to>
                                        <p:strVal val="hidden"/>
                                      </p:to>
                                    </p:set>
                                  </p:childTnLst>
                                </p:cTn>
                              </p:par>
                              <p:par>
                                <p:cTn id="19" presetID="1" presetClass="exit" presetSubtype="0" fill="hold" grpId="1" nodeType="withEffect">
                                  <p:stCondLst>
                                    <p:cond delay="0"/>
                                  </p:stCondLst>
                                  <p:iterate type="wd">
                                    <p:tmAbs val="0"/>
                                  </p:iterate>
                                  <p:childTnLst>
                                    <p:set>
                                      <p:cBhvr>
                                        <p:cTn id="20" dur="1" fill="hold">
                                          <p:stCondLst>
                                            <p:cond delay="0"/>
                                          </p:stCondLst>
                                        </p:cTn>
                                        <p:tgtEl>
                                          <p:spTgt spid="10"/>
                                        </p:tgtEl>
                                        <p:attrNameLst>
                                          <p:attrName>style.visibility</p:attrName>
                                        </p:attrNameLst>
                                      </p:cBhvr>
                                      <p:to>
                                        <p:strVal val="hidden"/>
                                      </p:to>
                                    </p:set>
                                  </p:childTnLst>
                                </p:cTn>
                              </p:par>
                              <p:par>
                                <p:cTn id="21" presetID="1" presetClass="entr" presetSubtype="0" fill="hold" nodeType="withEffect">
                                  <p:stCondLst>
                                    <p:cond delay="0"/>
                                  </p:stCondLst>
                                  <p:childTnLst>
                                    <p:set>
                                      <p:cBhvr>
                                        <p:cTn id="22" dur="1" fill="hold">
                                          <p:stCondLst>
                                            <p:cond delay="0"/>
                                          </p:stCondLst>
                                        </p:cTn>
                                        <p:tgtEl>
                                          <p:spTgt spid="4"/>
                                        </p:tgtEl>
                                        <p:attrNameLst>
                                          <p:attrName>style.visibility</p:attrName>
                                        </p:attrNameLst>
                                      </p:cBhvr>
                                      <p:to>
                                        <p:strVal val="visible"/>
                                      </p:to>
                                    </p:set>
                                  </p:childTnLst>
                                </p:cTn>
                              </p:par>
                            </p:childTnLst>
                          </p:cTn>
                        </p:par>
                        <p:par>
                          <p:cTn id="23" fill="hold">
                            <p:stCondLst>
                              <p:cond delay="0"/>
                            </p:stCondLst>
                            <p:childTnLst>
                              <p:par>
                                <p:cTn id="24" presetID="6" presetClass="emph" presetSubtype="0" fill="hold" nodeType="afterEffect">
                                  <p:stCondLst>
                                    <p:cond delay="300"/>
                                  </p:stCondLst>
                                  <p:childTnLst>
                                    <p:animScale>
                                      <p:cBhvr>
                                        <p:cTn id="25" dur="1000" fill="hold"/>
                                        <p:tgtEl>
                                          <p:spTgt spid="4"/>
                                        </p:tgtEl>
                                      </p:cBhvr>
                                      <p:by x="150000" y="150000"/>
                                    </p:animScale>
                                  </p:childTnLst>
                                </p:cTn>
                              </p:par>
                            </p:childTnLst>
                          </p:cTn>
                        </p:par>
                        <p:par>
                          <p:cTn id="26" fill="hold">
                            <p:stCondLst>
                              <p:cond delay="1300"/>
                            </p:stCondLst>
                            <p:childTnLst>
                              <p:par>
                                <p:cTn id="27" presetID="2" presetClass="entr" presetSubtype="2" fill="hold" grpId="0" nodeType="afterEffect">
                                  <p:stCondLst>
                                    <p:cond delay="300"/>
                                  </p:stCondLst>
                                  <p:iterate type="wd">
                                    <p:tmPct val="10000"/>
                                  </p:iterate>
                                  <p:childTnLst>
                                    <p:set>
                                      <p:cBhvr>
                                        <p:cTn id="28" dur="1" fill="hold">
                                          <p:stCondLst>
                                            <p:cond delay="0"/>
                                          </p:stCondLst>
                                        </p:cTn>
                                        <p:tgtEl>
                                          <p:spTgt spid="9"/>
                                        </p:tgtEl>
                                        <p:attrNameLst>
                                          <p:attrName>style.visibility</p:attrName>
                                        </p:attrNameLst>
                                      </p:cBhvr>
                                      <p:to>
                                        <p:strVal val="visible"/>
                                      </p:to>
                                    </p:set>
                                    <p:anim calcmode="lin" valueType="num">
                                      <p:cBhvr additive="base">
                                        <p:cTn id="29" dur="1000" fill="hold"/>
                                        <p:tgtEl>
                                          <p:spTgt spid="9"/>
                                        </p:tgtEl>
                                        <p:attrNameLst>
                                          <p:attrName>ppt_x</p:attrName>
                                        </p:attrNameLst>
                                      </p:cBhvr>
                                      <p:tavLst>
                                        <p:tav tm="0">
                                          <p:val>
                                            <p:strVal val="1+#ppt_w/2"/>
                                          </p:val>
                                        </p:tav>
                                        <p:tav tm="100000">
                                          <p:val>
                                            <p:strVal val="#ppt_x"/>
                                          </p:val>
                                        </p:tav>
                                      </p:tavLst>
                                    </p:anim>
                                    <p:anim calcmode="lin" valueType="num">
                                      <p:cBhvr additive="base">
                                        <p:cTn id="30" dur="1000" fill="hold"/>
                                        <p:tgtEl>
                                          <p:spTgt spid="9"/>
                                        </p:tgtEl>
                                        <p:attrNameLst>
                                          <p:attrName>ppt_y</p:attrName>
                                        </p:attrNameLst>
                                      </p:cBhvr>
                                      <p:tavLst>
                                        <p:tav tm="0">
                                          <p:val>
                                            <p:strVal val="#ppt_y"/>
                                          </p:val>
                                        </p:tav>
                                        <p:tav tm="100000">
                                          <p:val>
                                            <p:strVal val="#ppt_y"/>
                                          </p:val>
                                        </p:tav>
                                      </p:tavLst>
                                    </p:anim>
                                  </p:childTnLst>
                                </p:cTn>
                              </p:par>
                            </p:childTnLst>
                          </p:cTn>
                        </p:par>
                        <p:par>
                          <p:cTn id="31" fill="hold">
                            <p:stCondLst>
                              <p:cond delay="6700"/>
                            </p:stCondLst>
                            <p:childTnLst>
                              <p:par>
                                <p:cTn id="32" presetID="2" presetClass="entr" presetSubtype="4" fill="hold" nodeType="afterEffect">
                                  <p:stCondLst>
                                    <p:cond delay="0"/>
                                  </p:stCondLst>
                                  <p:childTnLst>
                                    <p:set>
                                      <p:cBhvr>
                                        <p:cTn id="33" dur="1" fill="hold">
                                          <p:stCondLst>
                                            <p:cond delay="0"/>
                                          </p:stCondLst>
                                        </p:cTn>
                                        <p:tgtEl>
                                          <p:spTgt spid="6146"/>
                                        </p:tgtEl>
                                        <p:attrNameLst>
                                          <p:attrName>style.visibility</p:attrName>
                                        </p:attrNameLst>
                                      </p:cBhvr>
                                      <p:to>
                                        <p:strVal val="visible"/>
                                      </p:to>
                                    </p:set>
                                    <p:anim calcmode="lin" valueType="num">
                                      <p:cBhvr additive="base">
                                        <p:cTn id="34" dur="500" fill="hold"/>
                                        <p:tgtEl>
                                          <p:spTgt spid="6146"/>
                                        </p:tgtEl>
                                        <p:attrNameLst>
                                          <p:attrName>ppt_x</p:attrName>
                                        </p:attrNameLst>
                                      </p:cBhvr>
                                      <p:tavLst>
                                        <p:tav tm="0">
                                          <p:val>
                                            <p:strVal val="#ppt_x"/>
                                          </p:val>
                                        </p:tav>
                                        <p:tav tm="100000">
                                          <p:val>
                                            <p:strVal val="#ppt_x"/>
                                          </p:val>
                                        </p:tav>
                                      </p:tavLst>
                                    </p:anim>
                                    <p:anim calcmode="lin" valueType="num">
                                      <p:cBhvr additive="base">
                                        <p:cTn id="35" dur="500" fill="hold"/>
                                        <p:tgtEl>
                                          <p:spTgt spid="6146"/>
                                        </p:tgtEl>
                                        <p:attrNameLst>
                                          <p:attrName>ppt_y</p:attrName>
                                        </p:attrNameLst>
                                      </p:cBhvr>
                                      <p:tavLst>
                                        <p:tav tm="0">
                                          <p:val>
                                            <p:strVal val="1+#ppt_h/2"/>
                                          </p:val>
                                        </p:tav>
                                        <p:tav tm="100000">
                                          <p:val>
                                            <p:strVal val="#ppt_y"/>
                                          </p:val>
                                        </p:tav>
                                      </p:tavLst>
                                    </p:anim>
                                  </p:childTnLst>
                                </p:cTn>
                              </p:par>
                            </p:childTnLst>
                          </p:cTn>
                        </p:par>
                        <p:par>
                          <p:cTn id="36" fill="hold">
                            <p:stCondLst>
                              <p:cond delay="7200"/>
                            </p:stCondLst>
                            <p:childTnLst>
                              <p:par>
                                <p:cTn id="37" presetID="1" presetClass="mediacall" presetSubtype="0" fill="hold" nodeType="afterEffect">
                                  <p:stCondLst>
                                    <p:cond delay="0"/>
                                  </p:stCondLst>
                                  <p:childTnLst>
                                    <p:cmd type="call" cmd="playFrom(0.0)">
                                      <p:cBhvr>
                                        <p:cTn id="38" dur="107203" fill="hold"/>
                                        <p:tgtEl>
                                          <p:spTgt spid="2"/>
                                        </p:tgtEl>
                                      </p:cBhvr>
                                    </p:cmd>
                                  </p:childTnLst>
                                </p:cTn>
                              </p:par>
                            </p:childTnLst>
                          </p:cTn>
                        </p:par>
                      </p:childTnLst>
                    </p:cTn>
                  </p:par>
                </p:childTnLst>
              </p:cTn>
              <p:prevCondLst>
                <p:cond evt="onPrev" delay="0">
                  <p:tgtEl>
                    <p:sldTgt/>
                  </p:tgtEl>
                </p:cond>
              </p:prevCondLst>
              <p:nextCondLst>
                <p:cond evt="onNext" delay="0">
                  <p:tgtEl>
                    <p:sldTgt/>
                  </p:tgtEl>
                </p:cond>
              </p:nextCondLst>
            </p:seq>
            <p:audio>
              <p:cMediaNode vol="80000">
                <p:cTn id="39" fill="hold" display="0">
                  <p:stCondLst>
                    <p:cond delay="indefinite"/>
                  </p:stCondLst>
                  <p:endCondLst>
                    <p:cond evt="onStopAudio" delay="0">
                      <p:tgtEl>
                        <p:sldTgt/>
                      </p:tgtEl>
                    </p:cond>
                  </p:endCondLst>
                </p:cTn>
                <p:tgtEl>
                  <p:spTgt spid="2"/>
                </p:tgtEl>
              </p:cMediaNode>
            </p:audio>
          </p:childTnLst>
        </p:cTn>
      </p:par>
    </p:tnLst>
    <p:bldLst>
      <p:bldP spid="9" grpId="0"/>
      <p:bldP spid="10" grpId="0"/>
      <p:bldP spid="10" grpId="1"/>
    </p:bld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3" name="Group 2">
            <a:extLst>
              <a:ext uri="{FF2B5EF4-FFF2-40B4-BE49-F238E27FC236}">
                <a16:creationId xmlns:a16="http://schemas.microsoft.com/office/drawing/2014/main" id="{1847F43C-A8C9-C809-07B3-769FE6025B45}"/>
              </a:ext>
            </a:extLst>
          </p:cNvPr>
          <p:cNvGrpSpPr/>
          <p:nvPr/>
        </p:nvGrpSpPr>
        <p:grpSpPr>
          <a:xfrm>
            <a:off x="4170784" y="522515"/>
            <a:ext cx="3755717" cy="390240"/>
            <a:chOff x="5109724" y="2816155"/>
            <a:chExt cx="3661002" cy="250263"/>
          </a:xfrm>
        </p:grpSpPr>
        <p:sp>
          <p:nvSpPr>
            <p:cNvPr id="7" name="Rectangle: Rounded Corners 6">
              <a:extLst>
                <a:ext uri="{FF2B5EF4-FFF2-40B4-BE49-F238E27FC236}">
                  <a16:creationId xmlns:a16="http://schemas.microsoft.com/office/drawing/2014/main" id="{8C07F76A-8CEF-9E2B-034B-15B75EC8A648}"/>
                </a:ext>
              </a:extLst>
            </p:cNvPr>
            <p:cNvSpPr/>
            <p:nvPr/>
          </p:nvSpPr>
          <p:spPr>
            <a:xfrm>
              <a:off x="5109724" y="2816155"/>
              <a:ext cx="3661002" cy="250263"/>
            </a:xfrm>
            <a:prstGeom prst="roundRect">
              <a:avLst/>
            </a:prstGeom>
            <a:solidFill>
              <a:schemeClr val="accent6">
                <a:lumMod val="40000"/>
                <a:lumOff val="60000"/>
              </a:schemeClr>
            </a:solidFill>
          </p:spPr>
          <p:style>
            <a:lnRef idx="2">
              <a:schemeClr val="dk2">
                <a:hueOff val="0"/>
                <a:satOff val="0"/>
                <a:lumOff val="0"/>
                <a:alphaOff val="0"/>
              </a:schemeClr>
            </a:lnRef>
            <a:fillRef idx="1">
              <a:scrgbClr r="0" g="0" b="0"/>
            </a:fillRef>
            <a:effectRef idx="0">
              <a:schemeClr val="lt2">
                <a:alpha val="90000"/>
                <a:hueOff val="0"/>
                <a:satOff val="0"/>
                <a:lumOff val="0"/>
                <a:alphaOff val="0"/>
              </a:schemeClr>
            </a:effectRef>
            <a:fontRef idx="minor">
              <a:schemeClr val="dk1">
                <a:hueOff val="0"/>
                <a:satOff val="0"/>
                <a:lumOff val="0"/>
                <a:alphaOff val="0"/>
              </a:schemeClr>
            </a:fontRef>
          </p:style>
          <p:txBody>
            <a:bodyPr/>
            <a:lstStyle/>
            <a:p>
              <a:endParaRPr lang="en-CA"/>
            </a:p>
          </p:txBody>
        </p:sp>
        <p:sp>
          <p:nvSpPr>
            <p:cNvPr id="8" name="Rectangle: Rounded Corners 4">
              <a:extLst>
                <a:ext uri="{FF2B5EF4-FFF2-40B4-BE49-F238E27FC236}">
                  <a16:creationId xmlns:a16="http://schemas.microsoft.com/office/drawing/2014/main" id="{F410B1B8-8885-0A78-E3E9-71AD28C5256D}"/>
                </a:ext>
              </a:extLst>
            </p:cNvPr>
            <p:cNvSpPr txBox="1"/>
            <p:nvPr/>
          </p:nvSpPr>
          <p:spPr>
            <a:xfrm>
              <a:off x="5121941" y="2828372"/>
              <a:ext cx="3636568" cy="225829"/>
            </a:xfrm>
            <a:prstGeom prst="rect">
              <a:avLst/>
            </a:prstGeom>
          </p:spPr>
          <p:style>
            <a:lnRef idx="0">
              <a:scrgbClr r="0" g="0" b="0"/>
            </a:lnRef>
            <a:fillRef idx="0">
              <a:scrgbClr r="0" g="0" b="0"/>
            </a:fillRef>
            <a:effectRef idx="0">
              <a:scrgbClr r="0" g="0" b="0"/>
            </a:effectRef>
            <a:fontRef idx="minor">
              <a:schemeClr val="dk1">
                <a:hueOff val="0"/>
                <a:satOff val="0"/>
                <a:lumOff val="0"/>
                <a:alphaOff val="0"/>
              </a:schemeClr>
            </a:fontRef>
          </p:style>
          <p:txBody>
            <a:bodyPr spcFirstLastPara="0" vert="horz" wrap="square" lIns="68580" tIns="68580" rIns="68580" bIns="68580" numCol="1" spcCol="1270" anchor="ctr" anchorCtr="0">
              <a:noAutofit/>
            </a:bodyPr>
            <a:lstStyle/>
            <a:p>
              <a:pPr marL="0" lvl="0" indent="0" algn="ctr" defTabSz="800100">
                <a:lnSpc>
                  <a:spcPct val="90000"/>
                </a:lnSpc>
                <a:spcBef>
                  <a:spcPct val="0"/>
                </a:spcBef>
                <a:spcAft>
                  <a:spcPct val="35000"/>
                </a:spcAft>
                <a:buNone/>
              </a:pPr>
              <a:r>
                <a:rPr lang="en-CA" sz="1800" b="1" i="0" kern="1200" spc="0" baseline="0" dirty="0"/>
                <a:t>In-Floor Radiant Heating</a:t>
              </a:r>
            </a:p>
          </p:txBody>
        </p:sp>
      </p:grpSp>
      <p:grpSp>
        <p:nvGrpSpPr>
          <p:cNvPr id="4" name="Group 3">
            <a:extLst>
              <a:ext uri="{FF2B5EF4-FFF2-40B4-BE49-F238E27FC236}">
                <a16:creationId xmlns:a16="http://schemas.microsoft.com/office/drawing/2014/main" id="{4D1E24D8-F773-EA95-88DD-FFA7E65FB306}"/>
              </a:ext>
            </a:extLst>
          </p:cNvPr>
          <p:cNvGrpSpPr/>
          <p:nvPr/>
        </p:nvGrpSpPr>
        <p:grpSpPr>
          <a:xfrm>
            <a:off x="4170784" y="4359032"/>
            <a:ext cx="3922963" cy="390239"/>
            <a:chOff x="5109724" y="3097702"/>
            <a:chExt cx="3661002" cy="250263"/>
          </a:xfrm>
        </p:grpSpPr>
        <p:sp>
          <p:nvSpPr>
            <p:cNvPr id="5" name="Rectangle: Rounded Corners 4">
              <a:extLst>
                <a:ext uri="{FF2B5EF4-FFF2-40B4-BE49-F238E27FC236}">
                  <a16:creationId xmlns:a16="http://schemas.microsoft.com/office/drawing/2014/main" id="{60375369-FA71-A644-1DAC-BCCAE56BDCF7}"/>
                </a:ext>
              </a:extLst>
            </p:cNvPr>
            <p:cNvSpPr/>
            <p:nvPr/>
          </p:nvSpPr>
          <p:spPr>
            <a:xfrm>
              <a:off x="5109724" y="3097702"/>
              <a:ext cx="3661002" cy="250263"/>
            </a:xfrm>
            <a:prstGeom prst="roundRect">
              <a:avLst/>
            </a:prstGeom>
            <a:solidFill>
              <a:schemeClr val="accent6">
                <a:lumMod val="40000"/>
                <a:lumOff val="60000"/>
              </a:schemeClr>
            </a:solidFill>
          </p:spPr>
          <p:style>
            <a:lnRef idx="2">
              <a:schemeClr val="dk2">
                <a:hueOff val="0"/>
                <a:satOff val="0"/>
                <a:lumOff val="0"/>
                <a:alphaOff val="0"/>
              </a:schemeClr>
            </a:lnRef>
            <a:fillRef idx="1">
              <a:scrgbClr r="0" g="0" b="0"/>
            </a:fillRef>
            <a:effectRef idx="0">
              <a:schemeClr val="lt2">
                <a:alpha val="90000"/>
                <a:hueOff val="0"/>
                <a:satOff val="0"/>
                <a:lumOff val="0"/>
                <a:alphaOff val="0"/>
              </a:schemeClr>
            </a:effectRef>
            <a:fontRef idx="minor">
              <a:schemeClr val="dk1">
                <a:hueOff val="0"/>
                <a:satOff val="0"/>
                <a:lumOff val="0"/>
                <a:alphaOff val="0"/>
              </a:schemeClr>
            </a:fontRef>
          </p:style>
          <p:txBody>
            <a:bodyPr/>
            <a:lstStyle/>
            <a:p>
              <a:endParaRPr lang="en-CA"/>
            </a:p>
          </p:txBody>
        </p:sp>
        <p:sp>
          <p:nvSpPr>
            <p:cNvPr id="6" name="Rectangle: Rounded Corners 6">
              <a:extLst>
                <a:ext uri="{FF2B5EF4-FFF2-40B4-BE49-F238E27FC236}">
                  <a16:creationId xmlns:a16="http://schemas.microsoft.com/office/drawing/2014/main" id="{E65DD713-2574-C25C-A483-E541B190B477}"/>
                </a:ext>
              </a:extLst>
            </p:cNvPr>
            <p:cNvSpPr txBox="1"/>
            <p:nvPr/>
          </p:nvSpPr>
          <p:spPr>
            <a:xfrm>
              <a:off x="5121941" y="3109919"/>
              <a:ext cx="3636568" cy="225829"/>
            </a:xfrm>
            <a:prstGeom prst="rect">
              <a:avLst/>
            </a:prstGeom>
          </p:spPr>
          <p:style>
            <a:lnRef idx="0">
              <a:scrgbClr r="0" g="0" b="0"/>
            </a:lnRef>
            <a:fillRef idx="0">
              <a:scrgbClr r="0" g="0" b="0"/>
            </a:fillRef>
            <a:effectRef idx="0">
              <a:scrgbClr r="0" g="0" b="0"/>
            </a:effectRef>
            <a:fontRef idx="minor">
              <a:schemeClr val="dk1">
                <a:hueOff val="0"/>
                <a:satOff val="0"/>
                <a:lumOff val="0"/>
                <a:alphaOff val="0"/>
              </a:schemeClr>
            </a:fontRef>
          </p:style>
          <p:txBody>
            <a:bodyPr spcFirstLastPara="0" vert="horz" wrap="square" lIns="68580" tIns="68580" rIns="68580" bIns="68580" numCol="1" spcCol="1270" anchor="ctr" anchorCtr="0">
              <a:noAutofit/>
            </a:bodyPr>
            <a:lstStyle/>
            <a:p>
              <a:pPr marL="0" lvl="0" indent="0" algn="ctr" defTabSz="800100">
                <a:lnSpc>
                  <a:spcPct val="90000"/>
                </a:lnSpc>
                <a:spcBef>
                  <a:spcPct val="0"/>
                </a:spcBef>
                <a:spcAft>
                  <a:spcPct val="35000"/>
                </a:spcAft>
                <a:buNone/>
              </a:pPr>
              <a:r>
                <a:rPr lang="en-CA" sz="1800" b="1" i="0" kern="1200" spc="0" baseline="0" dirty="0"/>
                <a:t>On-Demand Hot Water</a:t>
              </a:r>
            </a:p>
          </p:txBody>
        </p:sp>
      </p:grpSp>
      <p:sp>
        <p:nvSpPr>
          <p:cNvPr id="9" name="Title 1">
            <a:extLst>
              <a:ext uri="{FF2B5EF4-FFF2-40B4-BE49-F238E27FC236}">
                <a16:creationId xmlns:a16="http://schemas.microsoft.com/office/drawing/2014/main" id="{69138371-D5EB-904C-DFF1-97744EE0859C}"/>
              </a:ext>
            </a:extLst>
          </p:cNvPr>
          <p:cNvSpPr txBox="1">
            <a:spLocks/>
          </p:cNvSpPr>
          <p:nvPr/>
        </p:nvSpPr>
        <p:spPr>
          <a:xfrm>
            <a:off x="1852246" y="989645"/>
            <a:ext cx="9696465" cy="1699868"/>
          </a:xfrm>
          <a:prstGeom prst="rect">
            <a:avLst/>
          </a:prstGeom>
        </p:spPr>
        <p:txBody>
          <a:bodyPr vert="horz" lIns="91440" tIns="45720" rIns="91440" bIns="45720" rtlCol="0" anchor="t">
            <a:normAutofit/>
          </a:bodyPr>
          <a:lstStyle>
            <a:lvl1pPr algn="l" defTabSz="457200" rtl="0" eaLnBrk="1" latinLnBrk="0" hangingPunct="1">
              <a:spcBef>
                <a:spcPct val="0"/>
              </a:spcBef>
              <a:buNone/>
              <a:defRPr sz="3600" kern="1200">
                <a:solidFill>
                  <a:schemeClr val="tx1">
                    <a:lumMod val="85000"/>
                    <a:lumOff val="15000"/>
                  </a:schemeClr>
                </a:solidFill>
                <a:latin typeface="+mj-lt"/>
                <a:ea typeface="+mj-ea"/>
                <a:cs typeface="+mj-cs"/>
              </a:defRPr>
            </a:lvl1pPr>
            <a:lvl2pPr eaLnBrk="1" hangingPunct="1">
              <a:defRPr>
                <a:solidFill>
                  <a:schemeClr val="tx2"/>
                </a:solidFill>
              </a:defRPr>
            </a:lvl2pPr>
            <a:lvl3pPr eaLnBrk="1" hangingPunct="1">
              <a:defRPr>
                <a:solidFill>
                  <a:schemeClr val="tx2"/>
                </a:solidFill>
              </a:defRPr>
            </a:lvl3pPr>
            <a:lvl4pPr eaLnBrk="1" hangingPunct="1">
              <a:defRPr>
                <a:solidFill>
                  <a:schemeClr val="tx2"/>
                </a:solidFill>
              </a:defRPr>
            </a:lvl4pPr>
            <a:lvl5pPr eaLnBrk="1" hangingPunct="1">
              <a:defRPr>
                <a:solidFill>
                  <a:schemeClr val="tx2"/>
                </a:solidFill>
              </a:defRPr>
            </a:lvl5pPr>
            <a:lvl6pPr eaLnBrk="1" hangingPunct="1">
              <a:defRPr>
                <a:solidFill>
                  <a:schemeClr val="tx2"/>
                </a:solidFill>
              </a:defRPr>
            </a:lvl6pPr>
            <a:lvl7pPr eaLnBrk="1" hangingPunct="1">
              <a:defRPr>
                <a:solidFill>
                  <a:schemeClr val="tx2"/>
                </a:solidFill>
              </a:defRPr>
            </a:lvl7pPr>
            <a:lvl8pPr eaLnBrk="1" hangingPunct="1">
              <a:defRPr>
                <a:solidFill>
                  <a:schemeClr val="tx2"/>
                </a:solidFill>
              </a:defRPr>
            </a:lvl8pPr>
            <a:lvl9pPr eaLnBrk="1" hangingPunct="1">
              <a:defRPr>
                <a:solidFill>
                  <a:schemeClr val="tx2"/>
                </a:solidFill>
              </a:defRPr>
            </a:lvl9pPr>
          </a:lstStyle>
          <a:p>
            <a:r>
              <a:rPr lang="en-CA" sz="2800" dirty="0"/>
              <a:t>By running tubes in the floor and exchanging heat between fluid that runs into these tubes, a substantially lower amount of energy is need to heat a building. </a:t>
            </a:r>
            <a:endParaRPr lang="en-CA" sz="2400" dirty="0"/>
          </a:p>
        </p:txBody>
      </p:sp>
      <p:sp>
        <p:nvSpPr>
          <p:cNvPr id="10" name="Title 1">
            <a:extLst>
              <a:ext uri="{FF2B5EF4-FFF2-40B4-BE49-F238E27FC236}">
                <a16:creationId xmlns:a16="http://schemas.microsoft.com/office/drawing/2014/main" id="{A993FD0B-EADC-4223-6AE6-B69B941585A4}"/>
              </a:ext>
            </a:extLst>
          </p:cNvPr>
          <p:cNvSpPr txBox="1">
            <a:spLocks/>
          </p:cNvSpPr>
          <p:nvPr/>
        </p:nvSpPr>
        <p:spPr>
          <a:xfrm>
            <a:off x="1852246" y="4917616"/>
            <a:ext cx="10128260" cy="3088060"/>
          </a:xfrm>
          <a:prstGeom prst="rect">
            <a:avLst/>
          </a:prstGeom>
        </p:spPr>
        <p:txBody>
          <a:bodyPr vert="horz" lIns="91440" tIns="45720" rIns="91440" bIns="45720" rtlCol="0" anchor="t">
            <a:normAutofit/>
          </a:bodyPr>
          <a:lstStyle>
            <a:lvl1pPr algn="l" defTabSz="457200" rtl="0" eaLnBrk="1" latinLnBrk="0" hangingPunct="1">
              <a:spcBef>
                <a:spcPct val="0"/>
              </a:spcBef>
              <a:buNone/>
              <a:defRPr sz="3600" kern="1200">
                <a:solidFill>
                  <a:schemeClr val="tx1">
                    <a:lumMod val="85000"/>
                    <a:lumOff val="15000"/>
                  </a:schemeClr>
                </a:solidFill>
                <a:latin typeface="+mj-lt"/>
                <a:ea typeface="+mj-ea"/>
                <a:cs typeface="+mj-cs"/>
              </a:defRPr>
            </a:lvl1pPr>
            <a:lvl2pPr eaLnBrk="1" hangingPunct="1">
              <a:defRPr>
                <a:solidFill>
                  <a:schemeClr val="tx2"/>
                </a:solidFill>
              </a:defRPr>
            </a:lvl2pPr>
            <a:lvl3pPr eaLnBrk="1" hangingPunct="1">
              <a:defRPr>
                <a:solidFill>
                  <a:schemeClr val="tx2"/>
                </a:solidFill>
              </a:defRPr>
            </a:lvl3pPr>
            <a:lvl4pPr eaLnBrk="1" hangingPunct="1">
              <a:defRPr>
                <a:solidFill>
                  <a:schemeClr val="tx2"/>
                </a:solidFill>
              </a:defRPr>
            </a:lvl4pPr>
            <a:lvl5pPr eaLnBrk="1" hangingPunct="1">
              <a:defRPr>
                <a:solidFill>
                  <a:schemeClr val="tx2"/>
                </a:solidFill>
              </a:defRPr>
            </a:lvl5pPr>
            <a:lvl6pPr eaLnBrk="1" hangingPunct="1">
              <a:defRPr>
                <a:solidFill>
                  <a:schemeClr val="tx2"/>
                </a:solidFill>
              </a:defRPr>
            </a:lvl6pPr>
            <a:lvl7pPr eaLnBrk="1" hangingPunct="1">
              <a:defRPr>
                <a:solidFill>
                  <a:schemeClr val="tx2"/>
                </a:solidFill>
              </a:defRPr>
            </a:lvl7pPr>
            <a:lvl8pPr eaLnBrk="1" hangingPunct="1">
              <a:defRPr>
                <a:solidFill>
                  <a:schemeClr val="tx2"/>
                </a:solidFill>
              </a:defRPr>
            </a:lvl8pPr>
            <a:lvl9pPr eaLnBrk="1" hangingPunct="1">
              <a:defRPr>
                <a:solidFill>
                  <a:schemeClr val="tx2"/>
                </a:solidFill>
              </a:defRPr>
            </a:lvl9pPr>
          </a:lstStyle>
          <a:p>
            <a:r>
              <a:rPr lang="en-CA" sz="2600" dirty="0"/>
              <a:t>Even if these units didn’t offer energy efficiency, they are still a must have with unlimited hot water and no wait time. No energy is wasted on keeping a tank full of hot water heated, just the water that is needed, when its needed. </a:t>
            </a:r>
          </a:p>
          <a:p>
            <a:pPr algn="ctr"/>
            <a:r>
              <a:rPr lang="en-CA" sz="2800" dirty="0"/>
              <a:t> </a:t>
            </a:r>
            <a:endParaRPr lang="en-CA" sz="2400" dirty="0"/>
          </a:p>
        </p:txBody>
      </p:sp>
      <p:sp>
        <p:nvSpPr>
          <p:cNvPr id="12" name="TextBox 11">
            <a:extLst>
              <a:ext uri="{FF2B5EF4-FFF2-40B4-BE49-F238E27FC236}">
                <a16:creationId xmlns:a16="http://schemas.microsoft.com/office/drawing/2014/main" id="{A41325CC-3F55-D57A-5BA8-DECF28910A5C}"/>
              </a:ext>
            </a:extLst>
          </p:cNvPr>
          <p:cNvSpPr txBox="1"/>
          <p:nvPr/>
        </p:nvSpPr>
        <p:spPr>
          <a:xfrm>
            <a:off x="2743201" y="2497373"/>
            <a:ext cx="7760676" cy="461665"/>
          </a:xfrm>
          <a:prstGeom prst="rect">
            <a:avLst/>
          </a:prstGeom>
          <a:noFill/>
        </p:spPr>
        <p:txBody>
          <a:bodyPr wrap="square">
            <a:spAutoFit/>
          </a:bodyPr>
          <a:lstStyle/>
          <a:p>
            <a:r>
              <a:rPr lang="en-CA" sz="2400" dirty="0"/>
              <a:t>There’s no getting cold feet in these structures! </a:t>
            </a:r>
          </a:p>
        </p:txBody>
      </p:sp>
      <p:pic>
        <p:nvPicPr>
          <p:cNvPr id="7176" name="Picture 8" descr="Radiant Heat Systems - Underfloor Heating | Time Plumbing, Heating &amp;  Electric Inc.">
            <a:extLst>
              <a:ext uri="{FF2B5EF4-FFF2-40B4-BE49-F238E27FC236}">
                <a16:creationId xmlns:a16="http://schemas.microsoft.com/office/drawing/2014/main" id="{6C607979-D718-6AAD-79C2-1A228B2DA556}"/>
              </a:ext>
            </a:extLst>
          </p:cNvPr>
          <p:cNvPicPr>
            <a:picLocks noChangeAspect="1" noChangeArrowheads="1"/>
          </p:cNvPicPr>
          <p:nvPr/>
        </p:nvPicPr>
        <p:blipFill rotWithShape="1">
          <a:blip r:embed="rId4">
            <a:extLst>
              <a:ext uri="{28A0092B-C50C-407E-A947-70E740481C1C}">
                <a14:useLocalDpi xmlns:a14="http://schemas.microsoft.com/office/drawing/2010/main" val="0"/>
              </a:ext>
            </a:extLst>
          </a:blip>
          <a:srcRect l="7080" r="3983"/>
          <a:stretch/>
        </p:blipFill>
        <p:spPr bwMode="auto">
          <a:xfrm>
            <a:off x="1055990" y="3429000"/>
            <a:ext cx="5319826" cy="3124200"/>
          </a:xfrm>
          <a:prstGeom prst="rect">
            <a:avLst/>
          </a:prstGeom>
          <a:noFill/>
          <a:extLst>
            <a:ext uri="{909E8E84-426E-40DD-AFC4-6F175D3DCCD1}">
              <a14:hiddenFill xmlns:a14="http://schemas.microsoft.com/office/drawing/2010/main">
                <a:solidFill>
                  <a:srgbClr val="FFFFFF"/>
                </a:solidFill>
              </a14:hiddenFill>
            </a:ext>
          </a:extLst>
        </p:spPr>
      </p:pic>
      <p:pic>
        <p:nvPicPr>
          <p:cNvPr id="7178" name="Picture 10" descr="Radiant Floor Heating Systems Buyers Guide for 2023 | Warmup">
            <a:extLst>
              <a:ext uri="{FF2B5EF4-FFF2-40B4-BE49-F238E27FC236}">
                <a16:creationId xmlns:a16="http://schemas.microsoft.com/office/drawing/2014/main" id="{B39D60CC-A48A-6276-2487-111AA7D113D2}"/>
              </a:ext>
            </a:extLst>
          </p:cNvPr>
          <p:cNvPicPr>
            <a:picLocks noChangeAspect="1" noChangeArrowheads="1"/>
          </p:cNvPicPr>
          <p:nvPr/>
        </p:nvPicPr>
        <p:blipFill rotWithShape="1">
          <a:blip r:embed="rId5">
            <a:extLst>
              <a:ext uri="{28A0092B-C50C-407E-A947-70E740481C1C}">
                <a14:useLocalDpi xmlns:a14="http://schemas.microsoft.com/office/drawing/2010/main" val="0"/>
              </a:ext>
            </a:extLst>
          </a:blip>
          <a:srcRect l="3249" r="9014"/>
          <a:stretch/>
        </p:blipFill>
        <p:spPr bwMode="auto">
          <a:xfrm>
            <a:off x="6042663" y="3047548"/>
            <a:ext cx="5937843" cy="3020822"/>
          </a:xfrm>
          <a:prstGeom prst="rect">
            <a:avLst/>
          </a:prstGeom>
          <a:noFill/>
          <a:extLst>
            <a:ext uri="{909E8E84-426E-40DD-AFC4-6F175D3DCCD1}">
              <a14:hiddenFill xmlns:a14="http://schemas.microsoft.com/office/drawing/2010/main">
                <a:solidFill>
                  <a:srgbClr val="FFFFFF"/>
                </a:solidFill>
              </a14:hiddenFill>
            </a:ext>
          </a:extLst>
        </p:spPr>
      </p:pic>
      <p:pic>
        <p:nvPicPr>
          <p:cNvPr id="7180" name="Picture 12" descr="Tankless Water Heater In Series United Kingdom, SAVE 60% - jfmb.eu">
            <a:extLst>
              <a:ext uri="{FF2B5EF4-FFF2-40B4-BE49-F238E27FC236}">
                <a16:creationId xmlns:a16="http://schemas.microsoft.com/office/drawing/2014/main" id="{29F0CC45-5CA5-8F30-4CA6-F1E15D6FE1DF}"/>
              </a:ext>
            </a:extLst>
          </p:cNvPr>
          <p:cNvPicPr>
            <a:picLocks noChangeAspect="1" noChangeArrowheads="1"/>
          </p:cNvPicPr>
          <p:nvPr/>
        </p:nvPicPr>
        <p:blipFill rotWithShape="1">
          <a:blip r:embed="rId6">
            <a:extLst>
              <a:ext uri="{28A0092B-C50C-407E-A947-70E740481C1C}">
                <a14:useLocalDpi xmlns:a14="http://schemas.microsoft.com/office/drawing/2010/main" val="0"/>
              </a:ext>
            </a:extLst>
          </a:blip>
          <a:srcRect r="8467"/>
          <a:stretch/>
        </p:blipFill>
        <p:spPr bwMode="auto">
          <a:xfrm>
            <a:off x="4098464" y="145373"/>
            <a:ext cx="4095191" cy="4033330"/>
          </a:xfrm>
          <a:prstGeom prst="rect">
            <a:avLst/>
          </a:prstGeom>
          <a:noFill/>
          <a:extLst>
            <a:ext uri="{909E8E84-426E-40DD-AFC4-6F175D3DCCD1}">
              <a14:hiddenFill xmlns:a14="http://schemas.microsoft.com/office/drawing/2010/main">
                <a:solidFill>
                  <a:srgbClr val="FFFFFF"/>
                </a:solidFill>
              </a14:hiddenFill>
            </a:ext>
          </a:extLst>
        </p:spPr>
      </p:pic>
      <p:pic>
        <p:nvPicPr>
          <p:cNvPr id="2" name="Recorded Sound">
            <a:hlinkClick r:id="" action="ppaction://media"/>
            <a:extLst>
              <a:ext uri="{FF2B5EF4-FFF2-40B4-BE49-F238E27FC236}">
                <a16:creationId xmlns:a16="http://schemas.microsoft.com/office/drawing/2014/main" id="{C41BD20E-DECD-CC0D-F190-ADFC48EE8991}"/>
              </a:ext>
            </a:extLst>
          </p:cNvPr>
          <p:cNvPicPr>
            <a:picLocks noChangeAspect="1"/>
          </p:cNvPicPr>
          <p:nvPr>
            <a:audioFile r:link="rId2"/>
            <p:extLst>
              <p:ext uri="{DAA4B4D4-6D71-4841-9C94-3DE7FCFB9230}">
                <p14:media xmlns:p14="http://schemas.microsoft.com/office/powerpoint/2010/main" r:embed="rId1"/>
              </p:ext>
            </p:extLst>
          </p:nvPr>
        </p:nvPicPr>
        <p:blipFill>
          <a:blip r:embed="rId7"/>
          <a:stretch>
            <a:fillRect/>
          </a:stretch>
        </p:blipFill>
        <p:spPr>
          <a:xfrm>
            <a:off x="11305029" y="427825"/>
            <a:ext cx="487363" cy="487363"/>
          </a:xfrm>
          <a:prstGeom prst="rect">
            <a:avLst/>
          </a:prstGeom>
        </p:spPr>
      </p:pic>
    </p:spTree>
    <p:extLst>
      <p:ext uri="{BB962C8B-B14F-4D97-AF65-F5344CB8AC3E}">
        <p14:creationId xmlns:p14="http://schemas.microsoft.com/office/powerpoint/2010/main" val="1980610873"/>
      </p:ext>
    </p:extLst>
  </p:cSld>
  <p:clrMapOvr>
    <a:masterClrMapping/>
  </p:clrMapOvr>
  <mc:AlternateContent xmlns:mc="http://schemas.openxmlformats.org/markup-compatibility/2006">
    <mc:Choice xmlns:p15="http://schemas.microsoft.com/office/powerpoint/2012/main" Requires="p15">
      <p:transition xmlns:p14="http://schemas.microsoft.com/office/powerpoint/2010/main" spd="slow" p14:dur="3250" advTm="125341">
        <p15:prstTrans prst="origami"/>
      </p:transition>
    </mc:Choice>
    <mc:Fallback>
      <p:transition spd="slow" advTm="125341">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entr" presetSubtype="0" fill="hold" nodeType="afterEffect">
                                  <p:stCondLst>
                                    <p:cond delay="0"/>
                                  </p:stCondLst>
                                  <p:childTnLst>
                                    <p:set>
                                      <p:cBhvr>
                                        <p:cTn id="6" dur="1" fill="hold">
                                          <p:stCondLst>
                                            <p:cond delay="0"/>
                                          </p:stCondLst>
                                        </p:cTn>
                                        <p:tgtEl>
                                          <p:spTgt spid="3"/>
                                        </p:tgtEl>
                                        <p:attrNameLst>
                                          <p:attrName>style.visibility</p:attrName>
                                        </p:attrNameLst>
                                      </p:cBhvr>
                                      <p:to>
                                        <p:strVal val="visible"/>
                                      </p:to>
                                    </p:set>
                                  </p:childTnLst>
                                </p:cTn>
                              </p:par>
                            </p:childTnLst>
                          </p:cTn>
                        </p:par>
                        <p:par>
                          <p:cTn id="7" fill="hold">
                            <p:stCondLst>
                              <p:cond delay="0"/>
                            </p:stCondLst>
                            <p:childTnLst>
                              <p:par>
                                <p:cTn id="8" presetID="6" presetClass="emph" presetSubtype="0" fill="hold" nodeType="afterEffect">
                                  <p:stCondLst>
                                    <p:cond delay="300"/>
                                  </p:stCondLst>
                                  <p:childTnLst>
                                    <p:animScale>
                                      <p:cBhvr>
                                        <p:cTn id="9" dur="1000" fill="hold"/>
                                        <p:tgtEl>
                                          <p:spTgt spid="3"/>
                                        </p:tgtEl>
                                      </p:cBhvr>
                                      <p:by x="150000" y="150000"/>
                                    </p:animScale>
                                  </p:childTnLst>
                                </p:cTn>
                              </p:par>
                            </p:childTnLst>
                          </p:cTn>
                        </p:par>
                        <p:par>
                          <p:cTn id="10" fill="hold">
                            <p:stCondLst>
                              <p:cond delay="1300"/>
                            </p:stCondLst>
                            <p:childTnLst>
                              <p:par>
                                <p:cTn id="11" presetID="2" presetClass="entr" presetSubtype="9" fill="hold" grpId="0" nodeType="afterEffect">
                                  <p:stCondLst>
                                    <p:cond delay="300"/>
                                  </p:stCondLst>
                                  <p:iterate type="wd">
                                    <p:tmPct val="10000"/>
                                  </p:iterate>
                                  <p:childTnLst>
                                    <p:set>
                                      <p:cBhvr>
                                        <p:cTn id="12" dur="1" fill="hold">
                                          <p:stCondLst>
                                            <p:cond delay="0"/>
                                          </p:stCondLst>
                                        </p:cTn>
                                        <p:tgtEl>
                                          <p:spTgt spid="9"/>
                                        </p:tgtEl>
                                        <p:attrNameLst>
                                          <p:attrName>style.visibility</p:attrName>
                                        </p:attrNameLst>
                                      </p:cBhvr>
                                      <p:to>
                                        <p:strVal val="visible"/>
                                      </p:to>
                                    </p:set>
                                    <p:anim calcmode="lin" valueType="num">
                                      <p:cBhvr additive="base">
                                        <p:cTn id="13" dur="1000" fill="hold"/>
                                        <p:tgtEl>
                                          <p:spTgt spid="9"/>
                                        </p:tgtEl>
                                        <p:attrNameLst>
                                          <p:attrName>ppt_x</p:attrName>
                                        </p:attrNameLst>
                                      </p:cBhvr>
                                      <p:tavLst>
                                        <p:tav tm="0">
                                          <p:val>
                                            <p:strVal val="0-#ppt_w/2"/>
                                          </p:val>
                                        </p:tav>
                                        <p:tav tm="100000">
                                          <p:val>
                                            <p:strVal val="#ppt_x"/>
                                          </p:val>
                                        </p:tav>
                                      </p:tavLst>
                                    </p:anim>
                                    <p:anim calcmode="lin" valueType="num">
                                      <p:cBhvr additive="base">
                                        <p:cTn id="14" dur="1000" fill="hold"/>
                                        <p:tgtEl>
                                          <p:spTgt spid="9"/>
                                        </p:tgtEl>
                                        <p:attrNameLst>
                                          <p:attrName>ppt_y</p:attrName>
                                        </p:attrNameLst>
                                      </p:cBhvr>
                                      <p:tavLst>
                                        <p:tav tm="0">
                                          <p:val>
                                            <p:strVal val="0-#ppt_h/2"/>
                                          </p:val>
                                        </p:tav>
                                        <p:tav tm="100000">
                                          <p:val>
                                            <p:strVal val="#ppt_y"/>
                                          </p:val>
                                        </p:tav>
                                      </p:tavLst>
                                    </p:anim>
                                  </p:childTnLst>
                                </p:cTn>
                              </p:par>
                            </p:childTnLst>
                          </p:cTn>
                        </p:par>
                        <p:par>
                          <p:cTn id="15" fill="hold">
                            <p:stCondLst>
                              <p:cond delay="5500"/>
                            </p:stCondLst>
                            <p:childTnLst>
                              <p:par>
                                <p:cTn id="16" presetID="14" presetClass="entr" presetSubtype="10" fill="hold" grpId="0" nodeType="afterEffect">
                                  <p:stCondLst>
                                    <p:cond delay="0"/>
                                  </p:stCondLst>
                                  <p:childTnLst>
                                    <p:set>
                                      <p:cBhvr>
                                        <p:cTn id="17" dur="1" fill="hold">
                                          <p:stCondLst>
                                            <p:cond delay="0"/>
                                          </p:stCondLst>
                                        </p:cTn>
                                        <p:tgtEl>
                                          <p:spTgt spid="12"/>
                                        </p:tgtEl>
                                        <p:attrNameLst>
                                          <p:attrName>style.visibility</p:attrName>
                                        </p:attrNameLst>
                                      </p:cBhvr>
                                      <p:to>
                                        <p:strVal val="visible"/>
                                      </p:to>
                                    </p:set>
                                    <p:animEffect transition="in" filter="randombar(horizontal)">
                                      <p:cBhvr>
                                        <p:cTn id="18" dur="500"/>
                                        <p:tgtEl>
                                          <p:spTgt spid="12"/>
                                        </p:tgtEl>
                                      </p:cBhvr>
                                    </p:animEffect>
                                  </p:childTnLst>
                                </p:cTn>
                              </p:par>
                              <p:par>
                                <p:cTn id="19" presetID="16" presetClass="entr" presetSubtype="21" fill="hold" nodeType="withEffect">
                                  <p:stCondLst>
                                    <p:cond delay="0"/>
                                  </p:stCondLst>
                                  <p:childTnLst>
                                    <p:set>
                                      <p:cBhvr>
                                        <p:cTn id="20" dur="1" fill="hold">
                                          <p:stCondLst>
                                            <p:cond delay="0"/>
                                          </p:stCondLst>
                                        </p:cTn>
                                        <p:tgtEl>
                                          <p:spTgt spid="7178"/>
                                        </p:tgtEl>
                                        <p:attrNameLst>
                                          <p:attrName>style.visibility</p:attrName>
                                        </p:attrNameLst>
                                      </p:cBhvr>
                                      <p:to>
                                        <p:strVal val="visible"/>
                                      </p:to>
                                    </p:set>
                                    <p:animEffect transition="in" filter="barn(inVertical)">
                                      <p:cBhvr>
                                        <p:cTn id="21" dur="500"/>
                                        <p:tgtEl>
                                          <p:spTgt spid="7178"/>
                                        </p:tgtEl>
                                      </p:cBhvr>
                                    </p:animEffect>
                                  </p:childTnLst>
                                </p:cTn>
                              </p:par>
                              <p:par>
                                <p:cTn id="22" presetID="16" presetClass="entr" presetSubtype="21" fill="hold" nodeType="withEffect">
                                  <p:stCondLst>
                                    <p:cond delay="0"/>
                                  </p:stCondLst>
                                  <p:childTnLst>
                                    <p:set>
                                      <p:cBhvr>
                                        <p:cTn id="23" dur="1" fill="hold">
                                          <p:stCondLst>
                                            <p:cond delay="0"/>
                                          </p:stCondLst>
                                        </p:cTn>
                                        <p:tgtEl>
                                          <p:spTgt spid="7176"/>
                                        </p:tgtEl>
                                        <p:attrNameLst>
                                          <p:attrName>style.visibility</p:attrName>
                                        </p:attrNameLst>
                                      </p:cBhvr>
                                      <p:to>
                                        <p:strVal val="visible"/>
                                      </p:to>
                                    </p:set>
                                    <p:animEffect transition="in" filter="barn(inVertical)">
                                      <p:cBhvr>
                                        <p:cTn id="24" dur="500"/>
                                        <p:tgtEl>
                                          <p:spTgt spid="7176"/>
                                        </p:tgtEl>
                                      </p:cBhvr>
                                    </p:animEffect>
                                  </p:childTnLst>
                                </p:cTn>
                              </p:par>
                            </p:childTnLst>
                          </p:cTn>
                        </p:par>
                      </p:childTnLst>
                    </p:cTn>
                  </p:par>
                  <p:par>
                    <p:cTn id="25" fill="hold">
                      <p:stCondLst>
                        <p:cond delay="indefinite"/>
                      </p:stCondLst>
                      <p:childTnLst>
                        <p:par>
                          <p:cTn id="26" fill="hold">
                            <p:stCondLst>
                              <p:cond delay="0"/>
                            </p:stCondLst>
                            <p:childTnLst>
                              <p:par>
                                <p:cTn id="27" presetID="1" presetClass="exit" presetSubtype="0" fill="hold" nodeType="clickEffect">
                                  <p:stCondLst>
                                    <p:cond delay="0"/>
                                  </p:stCondLst>
                                  <p:childTnLst>
                                    <p:set>
                                      <p:cBhvr>
                                        <p:cTn id="28" dur="1" fill="hold">
                                          <p:stCondLst>
                                            <p:cond delay="0"/>
                                          </p:stCondLst>
                                        </p:cTn>
                                        <p:tgtEl>
                                          <p:spTgt spid="3"/>
                                        </p:tgtEl>
                                        <p:attrNameLst>
                                          <p:attrName>style.visibility</p:attrName>
                                        </p:attrNameLst>
                                      </p:cBhvr>
                                      <p:to>
                                        <p:strVal val="hidden"/>
                                      </p:to>
                                    </p:set>
                                  </p:childTnLst>
                                </p:cTn>
                              </p:par>
                              <p:par>
                                <p:cTn id="29" presetID="1" presetClass="exit" presetSubtype="0" fill="hold" grpId="1" nodeType="withEffect">
                                  <p:stCondLst>
                                    <p:cond delay="0"/>
                                  </p:stCondLst>
                                  <p:iterate type="wd">
                                    <p:tmAbs val="0"/>
                                  </p:iterate>
                                  <p:childTnLst>
                                    <p:set>
                                      <p:cBhvr>
                                        <p:cTn id="30" dur="1" fill="hold">
                                          <p:stCondLst>
                                            <p:cond delay="0"/>
                                          </p:stCondLst>
                                        </p:cTn>
                                        <p:tgtEl>
                                          <p:spTgt spid="9"/>
                                        </p:tgtEl>
                                        <p:attrNameLst>
                                          <p:attrName>style.visibility</p:attrName>
                                        </p:attrNameLst>
                                      </p:cBhvr>
                                      <p:to>
                                        <p:strVal val="hidden"/>
                                      </p:to>
                                    </p:set>
                                  </p:childTnLst>
                                </p:cTn>
                              </p:par>
                              <p:par>
                                <p:cTn id="31" presetID="1" presetClass="exit" presetSubtype="0" fill="hold" grpId="1" nodeType="withEffect">
                                  <p:stCondLst>
                                    <p:cond delay="0"/>
                                  </p:stCondLst>
                                  <p:childTnLst>
                                    <p:set>
                                      <p:cBhvr>
                                        <p:cTn id="32" dur="1" fill="hold">
                                          <p:stCondLst>
                                            <p:cond delay="0"/>
                                          </p:stCondLst>
                                        </p:cTn>
                                        <p:tgtEl>
                                          <p:spTgt spid="12"/>
                                        </p:tgtEl>
                                        <p:attrNameLst>
                                          <p:attrName>style.visibility</p:attrName>
                                        </p:attrNameLst>
                                      </p:cBhvr>
                                      <p:to>
                                        <p:strVal val="hidden"/>
                                      </p:to>
                                    </p:set>
                                  </p:childTnLst>
                                </p:cTn>
                              </p:par>
                              <p:par>
                                <p:cTn id="33" presetID="1" presetClass="exit" presetSubtype="0" fill="hold" nodeType="withEffect">
                                  <p:stCondLst>
                                    <p:cond delay="0"/>
                                  </p:stCondLst>
                                  <p:childTnLst>
                                    <p:set>
                                      <p:cBhvr>
                                        <p:cTn id="34" dur="1" fill="hold">
                                          <p:stCondLst>
                                            <p:cond delay="0"/>
                                          </p:stCondLst>
                                        </p:cTn>
                                        <p:tgtEl>
                                          <p:spTgt spid="7178"/>
                                        </p:tgtEl>
                                        <p:attrNameLst>
                                          <p:attrName>style.visibility</p:attrName>
                                        </p:attrNameLst>
                                      </p:cBhvr>
                                      <p:to>
                                        <p:strVal val="hidden"/>
                                      </p:to>
                                    </p:set>
                                  </p:childTnLst>
                                </p:cTn>
                              </p:par>
                              <p:par>
                                <p:cTn id="35" presetID="1" presetClass="exit" presetSubtype="0" fill="hold" nodeType="withEffect">
                                  <p:stCondLst>
                                    <p:cond delay="0"/>
                                  </p:stCondLst>
                                  <p:childTnLst>
                                    <p:set>
                                      <p:cBhvr>
                                        <p:cTn id="36" dur="1" fill="hold">
                                          <p:stCondLst>
                                            <p:cond delay="0"/>
                                          </p:stCondLst>
                                        </p:cTn>
                                        <p:tgtEl>
                                          <p:spTgt spid="7176"/>
                                        </p:tgtEl>
                                        <p:attrNameLst>
                                          <p:attrName>style.visibility</p:attrName>
                                        </p:attrNameLst>
                                      </p:cBhvr>
                                      <p:to>
                                        <p:strVal val="hidden"/>
                                      </p:to>
                                    </p:set>
                                  </p:childTnLst>
                                </p:cTn>
                              </p:par>
                              <p:par>
                                <p:cTn id="37" presetID="1" presetClass="entr" presetSubtype="0" fill="hold" nodeType="withEffect">
                                  <p:stCondLst>
                                    <p:cond delay="0"/>
                                  </p:stCondLst>
                                  <p:childTnLst>
                                    <p:set>
                                      <p:cBhvr>
                                        <p:cTn id="38" dur="1" fill="hold">
                                          <p:stCondLst>
                                            <p:cond delay="0"/>
                                          </p:stCondLst>
                                        </p:cTn>
                                        <p:tgtEl>
                                          <p:spTgt spid="4"/>
                                        </p:tgtEl>
                                        <p:attrNameLst>
                                          <p:attrName>style.visibility</p:attrName>
                                        </p:attrNameLst>
                                      </p:cBhvr>
                                      <p:to>
                                        <p:strVal val="visible"/>
                                      </p:to>
                                    </p:set>
                                  </p:childTnLst>
                                </p:cTn>
                              </p:par>
                            </p:childTnLst>
                          </p:cTn>
                        </p:par>
                        <p:par>
                          <p:cTn id="39" fill="hold">
                            <p:stCondLst>
                              <p:cond delay="0"/>
                            </p:stCondLst>
                            <p:childTnLst>
                              <p:par>
                                <p:cTn id="40" presetID="6" presetClass="emph" presetSubtype="0" fill="hold" nodeType="afterEffect">
                                  <p:stCondLst>
                                    <p:cond delay="300"/>
                                  </p:stCondLst>
                                  <p:childTnLst>
                                    <p:animScale>
                                      <p:cBhvr>
                                        <p:cTn id="41" dur="1000" fill="hold"/>
                                        <p:tgtEl>
                                          <p:spTgt spid="4"/>
                                        </p:tgtEl>
                                      </p:cBhvr>
                                      <p:by x="150000" y="150000"/>
                                    </p:animScale>
                                  </p:childTnLst>
                                </p:cTn>
                              </p:par>
                            </p:childTnLst>
                          </p:cTn>
                        </p:par>
                        <p:par>
                          <p:cTn id="42" fill="hold">
                            <p:stCondLst>
                              <p:cond delay="1300"/>
                            </p:stCondLst>
                            <p:childTnLst>
                              <p:par>
                                <p:cTn id="43" presetID="2" presetClass="entr" presetSubtype="9" fill="hold" grpId="0" nodeType="afterEffect">
                                  <p:stCondLst>
                                    <p:cond delay="300"/>
                                  </p:stCondLst>
                                  <p:iterate type="wd">
                                    <p:tmPct val="10000"/>
                                  </p:iterate>
                                  <p:childTnLst>
                                    <p:set>
                                      <p:cBhvr>
                                        <p:cTn id="44" dur="1" fill="hold">
                                          <p:stCondLst>
                                            <p:cond delay="0"/>
                                          </p:stCondLst>
                                        </p:cTn>
                                        <p:tgtEl>
                                          <p:spTgt spid="10"/>
                                        </p:tgtEl>
                                        <p:attrNameLst>
                                          <p:attrName>style.visibility</p:attrName>
                                        </p:attrNameLst>
                                      </p:cBhvr>
                                      <p:to>
                                        <p:strVal val="visible"/>
                                      </p:to>
                                    </p:set>
                                    <p:anim calcmode="lin" valueType="num">
                                      <p:cBhvr additive="base">
                                        <p:cTn id="45" dur="1000" fill="hold"/>
                                        <p:tgtEl>
                                          <p:spTgt spid="10"/>
                                        </p:tgtEl>
                                        <p:attrNameLst>
                                          <p:attrName>ppt_x</p:attrName>
                                        </p:attrNameLst>
                                      </p:cBhvr>
                                      <p:tavLst>
                                        <p:tav tm="0">
                                          <p:val>
                                            <p:strVal val="0-#ppt_w/2"/>
                                          </p:val>
                                        </p:tav>
                                        <p:tav tm="100000">
                                          <p:val>
                                            <p:strVal val="#ppt_x"/>
                                          </p:val>
                                        </p:tav>
                                      </p:tavLst>
                                    </p:anim>
                                    <p:anim calcmode="lin" valueType="num">
                                      <p:cBhvr additive="base">
                                        <p:cTn id="46" dur="1000" fill="hold"/>
                                        <p:tgtEl>
                                          <p:spTgt spid="10"/>
                                        </p:tgtEl>
                                        <p:attrNameLst>
                                          <p:attrName>ppt_y</p:attrName>
                                        </p:attrNameLst>
                                      </p:cBhvr>
                                      <p:tavLst>
                                        <p:tav tm="0">
                                          <p:val>
                                            <p:strVal val="0-#ppt_h/2"/>
                                          </p:val>
                                        </p:tav>
                                        <p:tav tm="100000">
                                          <p:val>
                                            <p:strVal val="#ppt_y"/>
                                          </p:val>
                                        </p:tav>
                                      </p:tavLst>
                                    </p:anim>
                                  </p:childTnLst>
                                </p:cTn>
                              </p:par>
                            </p:childTnLst>
                          </p:cTn>
                        </p:par>
                        <p:par>
                          <p:cTn id="47" fill="hold">
                            <p:stCondLst>
                              <p:cond delay="7500"/>
                            </p:stCondLst>
                            <p:childTnLst>
                              <p:par>
                                <p:cTn id="48" presetID="2" presetClass="entr" presetSubtype="4" fill="hold" nodeType="afterEffect">
                                  <p:stCondLst>
                                    <p:cond delay="0"/>
                                  </p:stCondLst>
                                  <p:childTnLst>
                                    <p:set>
                                      <p:cBhvr>
                                        <p:cTn id="49" dur="1" fill="hold">
                                          <p:stCondLst>
                                            <p:cond delay="0"/>
                                          </p:stCondLst>
                                        </p:cTn>
                                        <p:tgtEl>
                                          <p:spTgt spid="7180"/>
                                        </p:tgtEl>
                                        <p:attrNameLst>
                                          <p:attrName>style.visibility</p:attrName>
                                        </p:attrNameLst>
                                      </p:cBhvr>
                                      <p:to>
                                        <p:strVal val="visible"/>
                                      </p:to>
                                    </p:set>
                                    <p:anim calcmode="lin" valueType="num">
                                      <p:cBhvr additive="base">
                                        <p:cTn id="50" dur="500" fill="hold"/>
                                        <p:tgtEl>
                                          <p:spTgt spid="7180"/>
                                        </p:tgtEl>
                                        <p:attrNameLst>
                                          <p:attrName>ppt_x</p:attrName>
                                        </p:attrNameLst>
                                      </p:cBhvr>
                                      <p:tavLst>
                                        <p:tav tm="0">
                                          <p:val>
                                            <p:strVal val="#ppt_x"/>
                                          </p:val>
                                        </p:tav>
                                        <p:tav tm="100000">
                                          <p:val>
                                            <p:strVal val="#ppt_x"/>
                                          </p:val>
                                        </p:tav>
                                      </p:tavLst>
                                    </p:anim>
                                    <p:anim calcmode="lin" valueType="num">
                                      <p:cBhvr additive="base">
                                        <p:cTn id="51" dur="500" fill="hold"/>
                                        <p:tgtEl>
                                          <p:spTgt spid="7180"/>
                                        </p:tgtEl>
                                        <p:attrNameLst>
                                          <p:attrName>ppt_y</p:attrName>
                                        </p:attrNameLst>
                                      </p:cBhvr>
                                      <p:tavLst>
                                        <p:tav tm="0">
                                          <p:val>
                                            <p:strVal val="1+#ppt_h/2"/>
                                          </p:val>
                                        </p:tav>
                                        <p:tav tm="100000">
                                          <p:val>
                                            <p:strVal val="#ppt_y"/>
                                          </p:val>
                                        </p:tav>
                                      </p:tavLst>
                                    </p:anim>
                                  </p:childTnLst>
                                </p:cTn>
                              </p:par>
                            </p:childTnLst>
                          </p:cTn>
                        </p:par>
                        <p:par>
                          <p:cTn id="52" fill="hold">
                            <p:stCondLst>
                              <p:cond delay="8000"/>
                            </p:stCondLst>
                            <p:childTnLst>
                              <p:par>
                                <p:cTn id="53" presetID="1" presetClass="mediacall" presetSubtype="0" fill="hold" nodeType="afterEffect">
                                  <p:stCondLst>
                                    <p:cond delay="0"/>
                                  </p:stCondLst>
                                  <p:childTnLst>
                                    <p:cmd type="call" cmd="playFrom(0.0)">
                                      <p:cBhvr>
                                        <p:cTn id="54" dur="125341" fill="hold"/>
                                        <p:tgtEl>
                                          <p:spTgt spid="2"/>
                                        </p:tgtEl>
                                      </p:cBhvr>
                                    </p:cmd>
                                  </p:childTnLst>
                                </p:cTn>
                              </p:par>
                            </p:childTnLst>
                          </p:cTn>
                        </p:par>
                      </p:childTnLst>
                    </p:cTn>
                  </p:par>
                </p:childTnLst>
              </p:cTn>
              <p:prevCondLst>
                <p:cond evt="onPrev" delay="0">
                  <p:tgtEl>
                    <p:sldTgt/>
                  </p:tgtEl>
                </p:cond>
              </p:prevCondLst>
              <p:nextCondLst>
                <p:cond evt="onNext" delay="0">
                  <p:tgtEl>
                    <p:sldTgt/>
                  </p:tgtEl>
                </p:cond>
              </p:nextCondLst>
            </p:seq>
            <p:audio>
              <p:cMediaNode vol="80000">
                <p:cTn id="55" fill="hold" display="0">
                  <p:stCondLst>
                    <p:cond delay="indefinite"/>
                  </p:stCondLst>
                  <p:endCondLst>
                    <p:cond evt="onStopAudio" delay="0">
                      <p:tgtEl>
                        <p:sldTgt/>
                      </p:tgtEl>
                    </p:cond>
                  </p:endCondLst>
                </p:cTn>
                <p:tgtEl>
                  <p:spTgt spid="2"/>
                </p:tgtEl>
              </p:cMediaNode>
            </p:audio>
          </p:childTnLst>
        </p:cTn>
      </p:par>
    </p:tnLst>
    <p:bldLst>
      <p:bldP spid="9" grpId="0"/>
      <p:bldP spid="9" grpId="1"/>
      <p:bldP spid="10" grpId="0"/>
      <p:bldP spid="12" grpId="0"/>
      <p:bldP spid="12" grpId="1"/>
    </p:bld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3" name="Group 2">
            <a:extLst>
              <a:ext uri="{FF2B5EF4-FFF2-40B4-BE49-F238E27FC236}">
                <a16:creationId xmlns:a16="http://schemas.microsoft.com/office/drawing/2014/main" id="{A4EE6054-A138-FC21-08B2-7B10F413962F}"/>
              </a:ext>
            </a:extLst>
          </p:cNvPr>
          <p:cNvGrpSpPr/>
          <p:nvPr/>
        </p:nvGrpSpPr>
        <p:grpSpPr>
          <a:xfrm>
            <a:off x="3956176" y="503850"/>
            <a:ext cx="3864798" cy="399571"/>
            <a:chOff x="5109724" y="3379249"/>
            <a:chExt cx="3661002" cy="250263"/>
          </a:xfrm>
        </p:grpSpPr>
        <p:sp>
          <p:nvSpPr>
            <p:cNvPr id="7" name="Rectangle: Rounded Corners 6">
              <a:extLst>
                <a:ext uri="{FF2B5EF4-FFF2-40B4-BE49-F238E27FC236}">
                  <a16:creationId xmlns:a16="http://schemas.microsoft.com/office/drawing/2014/main" id="{00E5CC5A-F45D-B1F6-DE68-8DBB7952976D}"/>
                </a:ext>
              </a:extLst>
            </p:cNvPr>
            <p:cNvSpPr/>
            <p:nvPr/>
          </p:nvSpPr>
          <p:spPr>
            <a:xfrm>
              <a:off x="5109724" y="3379249"/>
              <a:ext cx="3661002" cy="250263"/>
            </a:xfrm>
            <a:prstGeom prst="roundRect">
              <a:avLst/>
            </a:prstGeom>
            <a:solidFill>
              <a:schemeClr val="accent6">
                <a:lumMod val="40000"/>
                <a:lumOff val="60000"/>
              </a:schemeClr>
            </a:solidFill>
          </p:spPr>
          <p:style>
            <a:lnRef idx="2">
              <a:schemeClr val="dk2">
                <a:hueOff val="0"/>
                <a:satOff val="0"/>
                <a:lumOff val="0"/>
                <a:alphaOff val="0"/>
              </a:schemeClr>
            </a:lnRef>
            <a:fillRef idx="1">
              <a:scrgbClr r="0" g="0" b="0"/>
            </a:fillRef>
            <a:effectRef idx="0">
              <a:schemeClr val="lt2">
                <a:alpha val="90000"/>
                <a:hueOff val="0"/>
                <a:satOff val="0"/>
                <a:lumOff val="0"/>
                <a:alphaOff val="0"/>
              </a:schemeClr>
            </a:effectRef>
            <a:fontRef idx="minor">
              <a:schemeClr val="dk1">
                <a:hueOff val="0"/>
                <a:satOff val="0"/>
                <a:lumOff val="0"/>
                <a:alphaOff val="0"/>
              </a:schemeClr>
            </a:fontRef>
          </p:style>
          <p:txBody>
            <a:bodyPr/>
            <a:lstStyle/>
            <a:p>
              <a:endParaRPr lang="en-CA"/>
            </a:p>
          </p:txBody>
        </p:sp>
        <p:sp>
          <p:nvSpPr>
            <p:cNvPr id="8" name="Rectangle: Rounded Corners 4">
              <a:extLst>
                <a:ext uri="{FF2B5EF4-FFF2-40B4-BE49-F238E27FC236}">
                  <a16:creationId xmlns:a16="http://schemas.microsoft.com/office/drawing/2014/main" id="{D5FDDAC7-E437-7A04-3EDE-7F00E39082BF}"/>
                </a:ext>
              </a:extLst>
            </p:cNvPr>
            <p:cNvSpPr txBox="1"/>
            <p:nvPr/>
          </p:nvSpPr>
          <p:spPr>
            <a:xfrm>
              <a:off x="5121941" y="3391466"/>
              <a:ext cx="3636568" cy="225829"/>
            </a:xfrm>
            <a:prstGeom prst="rect">
              <a:avLst/>
            </a:prstGeom>
          </p:spPr>
          <p:style>
            <a:lnRef idx="0">
              <a:scrgbClr r="0" g="0" b="0"/>
            </a:lnRef>
            <a:fillRef idx="0">
              <a:scrgbClr r="0" g="0" b="0"/>
            </a:fillRef>
            <a:effectRef idx="0">
              <a:scrgbClr r="0" g="0" b="0"/>
            </a:effectRef>
            <a:fontRef idx="minor">
              <a:schemeClr val="dk1">
                <a:hueOff val="0"/>
                <a:satOff val="0"/>
                <a:lumOff val="0"/>
                <a:alphaOff val="0"/>
              </a:schemeClr>
            </a:fontRef>
          </p:style>
          <p:txBody>
            <a:bodyPr spcFirstLastPara="0" vert="horz" wrap="square" lIns="68580" tIns="68580" rIns="68580" bIns="68580" numCol="1" spcCol="1270" anchor="ctr" anchorCtr="0">
              <a:noAutofit/>
            </a:bodyPr>
            <a:lstStyle/>
            <a:p>
              <a:pPr marL="0" lvl="0" indent="0" algn="ctr" defTabSz="800100">
                <a:lnSpc>
                  <a:spcPct val="90000"/>
                </a:lnSpc>
                <a:spcBef>
                  <a:spcPct val="0"/>
                </a:spcBef>
                <a:spcAft>
                  <a:spcPct val="35000"/>
                </a:spcAft>
                <a:buNone/>
              </a:pPr>
              <a:r>
                <a:rPr lang="en-CA" sz="1800" b="1" i="0" kern="1200" spc="0" baseline="0" dirty="0"/>
                <a:t>Drain Water Heat Recovery</a:t>
              </a:r>
            </a:p>
          </p:txBody>
        </p:sp>
      </p:grpSp>
      <p:grpSp>
        <p:nvGrpSpPr>
          <p:cNvPr id="4" name="Group 3">
            <a:extLst>
              <a:ext uri="{FF2B5EF4-FFF2-40B4-BE49-F238E27FC236}">
                <a16:creationId xmlns:a16="http://schemas.microsoft.com/office/drawing/2014/main" id="{51C2B323-0589-9DB3-B782-AE1F0ECB939C}"/>
              </a:ext>
            </a:extLst>
          </p:cNvPr>
          <p:cNvGrpSpPr/>
          <p:nvPr/>
        </p:nvGrpSpPr>
        <p:grpSpPr>
          <a:xfrm>
            <a:off x="3968393" y="3313522"/>
            <a:ext cx="3864798" cy="399571"/>
            <a:chOff x="5109724" y="3660795"/>
            <a:chExt cx="3661002" cy="250263"/>
          </a:xfrm>
        </p:grpSpPr>
        <p:sp>
          <p:nvSpPr>
            <p:cNvPr id="5" name="Rectangle: Rounded Corners 4">
              <a:extLst>
                <a:ext uri="{FF2B5EF4-FFF2-40B4-BE49-F238E27FC236}">
                  <a16:creationId xmlns:a16="http://schemas.microsoft.com/office/drawing/2014/main" id="{7345BDB5-5F1F-F91F-04D8-011D781FFDE4}"/>
                </a:ext>
              </a:extLst>
            </p:cNvPr>
            <p:cNvSpPr/>
            <p:nvPr/>
          </p:nvSpPr>
          <p:spPr>
            <a:xfrm>
              <a:off x="5109724" y="3660795"/>
              <a:ext cx="3661002" cy="250263"/>
            </a:xfrm>
            <a:prstGeom prst="roundRect">
              <a:avLst/>
            </a:prstGeom>
            <a:solidFill>
              <a:schemeClr val="accent6">
                <a:lumMod val="40000"/>
                <a:lumOff val="60000"/>
              </a:schemeClr>
            </a:solidFill>
          </p:spPr>
          <p:style>
            <a:lnRef idx="2">
              <a:schemeClr val="dk2">
                <a:hueOff val="0"/>
                <a:satOff val="0"/>
                <a:lumOff val="0"/>
                <a:alphaOff val="0"/>
              </a:schemeClr>
            </a:lnRef>
            <a:fillRef idx="1">
              <a:scrgbClr r="0" g="0" b="0"/>
            </a:fillRef>
            <a:effectRef idx="0">
              <a:schemeClr val="lt2">
                <a:alpha val="90000"/>
                <a:hueOff val="0"/>
                <a:satOff val="0"/>
                <a:lumOff val="0"/>
                <a:alphaOff val="0"/>
              </a:schemeClr>
            </a:effectRef>
            <a:fontRef idx="minor">
              <a:schemeClr val="dk1">
                <a:hueOff val="0"/>
                <a:satOff val="0"/>
                <a:lumOff val="0"/>
                <a:alphaOff val="0"/>
              </a:schemeClr>
            </a:fontRef>
          </p:style>
          <p:txBody>
            <a:bodyPr/>
            <a:lstStyle/>
            <a:p>
              <a:endParaRPr lang="en-CA"/>
            </a:p>
          </p:txBody>
        </p:sp>
        <p:sp>
          <p:nvSpPr>
            <p:cNvPr id="6" name="Rectangle: Rounded Corners 6">
              <a:extLst>
                <a:ext uri="{FF2B5EF4-FFF2-40B4-BE49-F238E27FC236}">
                  <a16:creationId xmlns:a16="http://schemas.microsoft.com/office/drawing/2014/main" id="{D96A460D-83DF-496D-235D-B88373D13E53}"/>
                </a:ext>
              </a:extLst>
            </p:cNvPr>
            <p:cNvSpPr txBox="1"/>
            <p:nvPr/>
          </p:nvSpPr>
          <p:spPr>
            <a:xfrm>
              <a:off x="5121941" y="3673012"/>
              <a:ext cx="3636568" cy="225829"/>
            </a:xfrm>
            <a:prstGeom prst="rect">
              <a:avLst/>
            </a:prstGeom>
          </p:spPr>
          <p:style>
            <a:lnRef idx="0">
              <a:scrgbClr r="0" g="0" b="0"/>
            </a:lnRef>
            <a:fillRef idx="0">
              <a:scrgbClr r="0" g="0" b="0"/>
            </a:fillRef>
            <a:effectRef idx="0">
              <a:scrgbClr r="0" g="0" b="0"/>
            </a:effectRef>
            <a:fontRef idx="minor">
              <a:schemeClr val="dk1">
                <a:hueOff val="0"/>
                <a:satOff val="0"/>
                <a:lumOff val="0"/>
                <a:alphaOff val="0"/>
              </a:schemeClr>
            </a:fontRef>
          </p:style>
          <p:txBody>
            <a:bodyPr spcFirstLastPara="0" vert="horz" wrap="square" lIns="68580" tIns="68580" rIns="68580" bIns="68580" numCol="1" spcCol="1270" anchor="ctr" anchorCtr="0">
              <a:noAutofit/>
            </a:bodyPr>
            <a:lstStyle/>
            <a:p>
              <a:pPr marL="0" lvl="0" indent="0" algn="ctr" defTabSz="800100">
                <a:lnSpc>
                  <a:spcPct val="90000"/>
                </a:lnSpc>
                <a:spcBef>
                  <a:spcPct val="0"/>
                </a:spcBef>
                <a:spcAft>
                  <a:spcPct val="35000"/>
                </a:spcAft>
                <a:buNone/>
              </a:pPr>
              <a:r>
                <a:rPr lang="en-CA" sz="1800" b="1" i="0" kern="1200" spc="0" baseline="0" dirty="0"/>
                <a:t>Grey Water Re-use</a:t>
              </a:r>
            </a:p>
          </p:txBody>
        </p:sp>
      </p:grpSp>
      <p:sp>
        <p:nvSpPr>
          <p:cNvPr id="9" name="Title 1">
            <a:extLst>
              <a:ext uri="{FF2B5EF4-FFF2-40B4-BE49-F238E27FC236}">
                <a16:creationId xmlns:a16="http://schemas.microsoft.com/office/drawing/2014/main" id="{C159B1E4-09C5-9993-1E26-6DFD7ADFACDE}"/>
              </a:ext>
            </a:extLst>
          </p:cNvPr>
          <p:cNvSpPr txBox="1">
            <a:spLocks/>
          </p:cNvSpPr>
          <p:nvPr/>
        </p:nvSpPr>
        <p:spPr>
          <a:xfrm>
            <a:off x="1777361" y="3794267"/>
            <a:ext cx="9526887" cy="2689243"/>
          </a:xfrm>
          <a:prstGeom prst="rect">
            <a:avLst/>
          </a:prstGeom>
        </p:spPr>
        <p:txBody>
          <a:bodyPr vert="horz" lIns="91440" tIns="45720" rIns="91440" bIns="45720" rtlCol="0" anchor="t">
            <a:normAutofit/>
          </a:bodyPr>
          <a:lstStyle>
            <a:lvl1pPr algn="l" defTabSz="457200" rtl="0" eaLnBrk="1" latinLnBrk="0" hangingPunct="1">
              <a:spcBef>
                <a:spcPct val="0"/>
              </a:spcBef>
              <a:buNone/>
              <a:defRPr sz="3600" kern="1200">
                <a:solidFill>
                  <a:schemeClr val="tx1">
                    <a:lumMod val="85000"/>
                    <a:lumOff val="15000"/>
                  </a:schemeClr>
                </a:solidFill>
                <a:latin typeface="+mj-lt"/>
                <a:ea typeface="+mj-ea"/>
                <a:cs typeface="+mj-cs"/>
              </a:defRPr>
            </a:lvl1pPr>
            <a:lvl2pPr eaLnBrk="1" hangingPunct="1">
              <a:defRPr>
                <a:solidFill>
                  <a:schemeClr val="tx2"/>
                </a:solidFill>
              </a:defRPr>
            </a:lvl2pPr>
            <a:lvl3pPr eaLnBrk="1" hangingPunct="1">
              <a:defRPr>
                <a:solidFill>
                  <a:schemeClr val="tx2"/>
                </a:solidFill>
              </a:defRPr>
            </a:lvl3pPr>
            <a:lvl4pPr eaLnBrk="1" hangingPunct="1">
              <a:defRPr>
                <a:solidFill>
                  <a:schemeClr val="tx2"/>
                </a:solidFill>
              </a:defRPr>
            </a:lvl4pPr>
            <a:lvl5pPr eaLnBrk="1" hangingPunct="1">
              <a:defRPr>
                <a:solidFill>
                  <a:schemeClr val="tx2"/>
                </a:solidFill>
              </a:defRPr>
            </a:lvl5pPr>
            <a:lvl6pPr eaLnBrk="1" hangingPunct="1">
              <a:defRPr>
                <a:solidFill>
                  <a:schemeClr val="tx2"/>
                </a:solidFill>
              </a:defRPr>
            </a:lvl6pPr>
            <a:lvl7pPr eaLnBrk="1" hangingPunct="1">
              <a:defRPr>
                <a:solidFill>
                  <a:schemeClr val="tx2"/>
                </a:solidFill>
              </a:defRPr>
            </a:lvl7pPr>
            <a:lvl8pPr eaLnBrk="1" hangingPunct="1">
              <a:defRPr>
                <a:solidFill>
                  <a:schemeClr val="tx2"/>
                </a:solidFill>
              </a:defRPr>
            </a:lvl8pPr>
            <a:lvl9pPr eaLnBrk="1" hangingPunct="1">
              <a:defRPr>
                <a:solidFill>
                  <a:schemeClr val="tx2"/>
                </a:solidFill>
              </a:defRPr>
            </a:lvl9pPr>
          </a:lstStyle>
          <a:p>
            <a:r>
              <a:rPr lang="en-CA" sz="2800" dirty="0"/>
              <a:t>The lifecycle of water used for cleaning doesn’t end with one use. This water can be  collected and treated to be used for flushing toilets, irrigation, and reduction in need for potable water. </a:t>
            </a:r>
          </a:p>
          <a:p>
            <a:pPr algn="ctr"/>
            <a:r>
              <a:rPr lang="en-CA" sz="2800" dirty="0"/>
              <a:t> </a:t>
            </a:r>
            <a:endParaRPr lang="en-CA" sz="2400" dirty="0"/>
          </a:p>
        </p:txBody>
      </p:sp>
      <p:sp>
        <p:nvSpPr>
          <p:cNvPr id="10" name="Title 1">
            <a:extLst>
              <a:ext uri="{FF2B5EF4-FFF2-40B4-BE49-F238E27FC236}">
                <a16:creationId xmlns:a16="http://schemas.microsoft.com/office/drawing/2014/main" id="{F9FF352D-E056-74C4-2833-B1995016489E}"/>
              </a:ext>
            </a:extLst>
          </p:cNvPr>
          <p:cNvSpPr txBox="1">
            <a:spLocks/>
          </p:cNvSpPr>
          <p:nvPr/>
        </p:nvSpPr>
        <p:spPr>
          <a:xfrm>
            <a:off x="1777361" y="999685"/>
            <a:ext cx="7394629" cy="2864796"/>
          </a:xfrm>
          <a:prstGeom prst="rect">
            <a:avLst/>
          </a:prstGeom>
        </p:spPr>
        <p:txBody>
          <a:bodyPr vert="horz" lIns="91440" tIns="45720" rIns="91440" bIns="45720" rtlCol="0" anchor="t">
            <a:normAutofit lnSpcReduction="10000"/>
          </a:bodyPr>
          <a:lstStyle>
            <a:lvl1pPr algn="l" defTabSz="457200" rtl="0" eaLnBrk="1" latinLnBrk="0" hangingPunct="1">
              <a:spcBef>
                <a:spcPct val="0"/>
              </a:spcBef>
              <a:buNone/>
              <a:defRPr sz="3600" kern="1200">
                <a:solidFill>
                  <a:schemeClr val="tx1">
                    <a:lumMod val="85000"/>
                    <a:lumOff val="15000"/>
                  </a:schemeClr>
                </a:solidFill>
                <a:latin typeface="+mj-lt"/>
                <a:ea typeface="+mj-ea"/>
                <a:cs typeface="+mj-cs"/>
              </a:defRPr>
            </a:lvl1pPr>
            <a:lvl2pPr eaLnBrk="1" hangingPunct="1">
              <a:defRPr>
                <a:solidFill>
                  <a:schemeClr val="tx2"/>
                </a:solidFill>
              </a:defRPr>
            </a:lvl2pPr>
            <a:lvl3pPr eaLnBrk="1" hangingPunct="1">
              <a:defRPr>
                <a:solidFill>
                  <a:schemeClr val="tx2"/>
                </a:solidFill>
              </a:defRPr>
            </a:lvl3pPr>
            <a:lvl4pPr eaLnBrk="1" hangingPunct="1">
              <a:defRPr>
                <a:solidFill>
                  <a:schemeClr val="tx2"/>
                </a:solidFill>
              </a:defRPr>
            </a:lvl4pPr>
            <a:lvl5pPr eaLnBrk="1" hangingPunct="1">
              <a:defRPr>
                <a:solidFill>
                  <a:schemeClr val="tx2"/>
                </a:solidFill>
              </a:defRPr>
            </a:lvl5pPr>
            <a:lvl6pPr eaLnBrk="1" hangingPunct="1">
              <a:defRPr>
                <a:solidFill>
                  <a:schemeClr val="tx2"/>
                </a:solidFill>
              </a:defRPr>
            </a:lvl6pPr>
            <a:lvl7pPr eaLnBrk="1" hangingPunct="1">
              <a:defRPr>
                <a:solidFill>
                  <a:schemeClr val="tx2"/>
                </a:solidFill>
              </a:defRPr>
            </a:lvl7pPr>
            <a:lvl8pPr eaLnBrk="1" hangingPunct="1">
              <a:defRPr>
                <a:solidFill>
                  <a:schemeClr val="tx2"/>
                </a:solidFill>
              </a:defRPr>
            </a:lvl8pPr>
            <a:lvl9pPr eaLnBrk="1" hangingPunct="1">
              <a:defRPr>
                <a:solidFill>
                  <a:schemeClr val="tx2"/>
                </a:solidFill>
              </a:defRPr>
            </a:lvl9pPr>
          </a:lstStyle>
          <a:p>
            <a:r>
              <a:rPr lang="en-CA" sz="2800" dirty="0"/>
              <a:t>Recovering the heat from water used within a home once it has entered the drainage system is a big energy saver. Energy from heat in this water is   captured to preheat water prior    entering a water heater. </a:t>
            </a:r>
          </a:p>
          <a:p>
            <a:pPr algn="ctr"/>
            <a:r>
              <a:rPr lang="en-CA" sz="2800" dirty="0"/>
              <a:t> </a:t>
            </a:r>
            <a:endParaRPr lang="en-CA" sz="2400" dirty="0"/>
          </a:p>
        </p:txBody>
      </p:sp>
      <p:sp>
        <p:nvSpPr>
          <p:cNvPr id="14" name="TextBox 13">
            <a:extLst>
              <a:ext uri="{FF2B5EF4-FFF2-40B4-BE49-F238E27FC236}">
                <a16:creationId xmlns:a16="http://schemas.microsoft.com/office/drawing/2014/main" id="{673AD470-AC93-A9BA-7374-85C844DC542B}"/>
              </a:ext>
            </a:extLst>
          </p:cNvPr>
          <p:cNvSpPr txBox="1"/>
          <p:nvPr/>
        </p:nvSpPr>
        <p:spPr>
          <a:xfrm>
            <a:off x="1617786" y="5668454"/>
            <a:ext cx="9941169" cy="830997"/>
          </a:xfrm>
          <a:prstGeom prst="rect">
            <a:avLst/>
          </a:prstGeom>
          <a:noFill/>
        </p:spPr>
        <p:txBody>
          <a:bodyPr wrap="square">
            <a:spAutoFit/>
          </a:bodyPr>
          <a:lstStyle/>
          <a:p>
            <a:pPr algn="ctr"/>
            <a:r>
              <a:rPr lang="en-CA" sz="2400" b="1" dirty="0">
                <a:solidFill>
                  <a:schemeClr val="accent1"/>
                </a:solidFill>
              </a:rPr>
              <a:t>Could a hybrid system that combines instant water heaters, drain water heat recovery, and grey water re-use into one system?</a:t>
            </a:r>
          </a:p>
        </p:txBody>
      </p:sp>
      <p:pic>
        <p:nvPicPr>
          <p:cNvPr id="8194" name="Picture 2" descr="Drain Water Heat Recovery Gets a Boost in Ontario - GreenBuildingAdvisor">
            <a:extLst>
              <a:ext uri="{FF2B5EF4-FFF2-40B4-BE49-F238E27FC236}">
                <a16:creationId xmlns:a16="http://schemas.microsoft.com/office/drawing/2014/main" id="{5A30AE4C-4736-EC99-1CF6-F8BBFB799C1B}"/>
              </a:ext>
            </a:extLst>
          </p:cNvPr>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8788509" y="114906"/>
            <a:ext cx="3207474" cy="4494417"/>
          </a:xfrm>
          <a:prstGeom prst="rect">
            <a:avLst/>
          </a:prstGeom>
          <a:noFill/>
          <a:extLst>
            <a:ext uri="{909E8E84-426E-40DD-AFC4-6F175D3DCCD1}">
              <a14:hiddenFill xmlns:a14="http://schemas.microsoft.com/office/drawing/2010/main">
                <a:solidFill>
                  <a:srgbClr val="FFFFFF"/>
                </a:solidFill>
              </a14:hiddenFill>
            </a:ext>
          </a:extLst>
        </p:spPr>
      </p:pic>
      <p:pic>
        <p:nvPicPr>
          <p:cNvPr id="8196" name="Picture 4" descr="Gray Water: Reusing and Recycling">
            <a:extLst>
              <a:ext uri="{FF2B5EF4-FFF2-40B4-BE49-F238E27FC236}">
                <a16:creationId xmlns:a16="http://schemas.microsoft.com/office/drawing/2014/main" id="{384A6B47-7EFC-B620-28E8-5EED6AD28C18}"/>
              </a:ext>
            </a:extLst>
          </p:cNvPr>
          <p:cNvPicPr>
            <a:picLocks noChangeAspect="1" noChangeArrowheads="1"/>
          </p:cNvPicPr>
          <p:nvPr/>
        </p:nvPicPr>
        <p:blipFill rotWithShape="1">
          <a:blip r:embed="rId5">
            <a:extLst>
              <a:ext uri="{28A0092B-C50C-407E-A947-70E740481C1C}">
                <a14:useLocalDpi xmlns:a14="http://schemas.microsoft.com/office/drawing/2010/main" val="0"/>
              </a:ext>
            </a:extLst>
          </a:blip>
          <a:srcRect l="1" r="2417" b="1505"/>
          <a:stretch/>
        </p:blipFill>
        <p:spPr bwMode="auto">
          <a:xfrm>
            <a:off x="8966718" y="114906"/>
            <a:ext cx="3047168" cy="3730069"/>
          </a:xfrm>
          <a:prstGeom prst="rect">
            <a:avLst/>
          </a:prstGeom>
          <a:noFill/>
          <a:extLst>
            <a:ext uri="{909E8E84-426E-40DD-AFC4-6F175D3DCCD1}">
              <a14:hiddenFill xmlns:a14="http://schemas.microsoft.com/office/drawing/2010/main">
                <a:solidFill>
                  <a:srgbClr val="FFFFFF"/>
                </a:solidFill>
              </a14:hiddenFill>
            </a:ext>
          </a:extLst>
        </p:spPr>
      </p:pic>
      <p:pic>
        <p:nvPicPr>
          <p:cNvPr id="2" name="Recorded Sound">
            <a:hlinkClick r:id="" action="ppaction://media"/>
            <a:extLst>
              <a:ext uri="{FF2B5EF4-FFF2-40B4-BE49-F238E27FC236}">
                <a16:creationId xmlns:a16="http://schemas.microsoft.com/office/drawing/2014/main" id="{3FD6E2CC-BAB3-E1F9-CAE9-20D68AA1686A}"/>
              </a:ext>
            </a:extLst>
          </p:cNvPr>
          <p:cNvPicPr>
            <a:picLocks noChangeAspect="1"/>
          </p:cNvPicPr>
          <p:nvPr>
            <a:audioFile r:link="rId2"/>
            <p:extLst>
              <p:ext uri="{DAA4B4D4-6D71-4841-9C94-3DE7FCFB9230}">
                <p14:media xmlns:p14="http://schemas.microsoft.com/office/powerpoint/2010/main" r:embed="rId1"/>
              </p:ext>
            </p:extLst>
          </p:nvPr>
        </p:nvPicPr>
        <p:blipFill>
          <a:blip r:embed="rId6"/>
          <a:stretch>
            <a:fillRect/>
          </a:stretch>
        </p:blipFill>
        <p:spPr>
          <a:xfrm>
            <a:off x="11508620" y="147563"/>
            <a:ext cx="487363" cy="487363"/>
          </a:xfrm>
          <a:prstGeom prst="rect">
            <a:avLst/>
          </a:prstGeom>
        </p:spPr>
      </p:pic>
    </p:spTree>
    <p:extLst>
      <p:ext uri="{BB962C8B-B14F-4D97-AF65-F5344CB8AC3E}">
        <p14:creationId xmlns:p14="http://schemas.microsoft.com/office/powerpoint/2010/main" val="2196336419"/>
      </p:ext>
    </p:extLst>
  </p:cSld>
  <p:clrMapOvr>
    <a:masterClrMapping/>
  </p:clrMapOvr>
  <mc:AlternateContent xmlns:mc="http://schemas.openxmlformats.org/markup-compatibility/2006">
    <mc:Choice xmlns:p14="http://schemas.microsoft.com/office/powerpoint/2010/main" Requires="p14">
      <p:transition spd="slow" p14:dur="2000" advTm="96770"/>
    </mc:Choice>
    <mc:Fallback>
      <p:transition spd="slow" advTm="96770"/>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entr" presetSubtype="0" fill="hold" nodeType="afterEffect">
                                  <p:stCondLst>
                                    <p:cond delay="0"/>
                                  </p:stCondLst>
                                  <p:childTnLst>
                                    <p:set>
                                      <p:cBhvr>
                                        <p:cTn id="6" dur="1" fill="hold">
                                          <p:stCondLst>
                                            <p:cond delay="0"/>
                                          </p:stCondLst>
                                        </p:cTn>
                                        <p:tgtEl>
                                          <p:spTgt spid="3"/>
                                        </p:tgtEl>
                                        <p:attrNameLst>
                                          <p:attrName>style.visibility</p:attrName>
                                        </p:attrNameLst>
                                      </p:cBhvr>
                                      <p:to>
                                        <p:strVal val="visible"/>
                                      </p:to>
                                    </p:set>
                                  </p:childTnLst>
                                </p:cTn>
                              </p:par>
                            </p:childTnLst>
                          </p:cTn>
                        </p:par>
                        <p:par>
                          <p:cTn id="7" fill="hold">
                            <p:stCondLst>
                              <p:cond delay="0"/>
                            </p:stCondLst>
                            <p:childTnLst>
                              <p:par>
                                <p:cTn id="8" presetID="6" presetClass="emph" presetSubtype="0" fill="hold" nodeType="afterEffect">
                                  <p:stCondLst>
                                    <p:cond delay="300"/>
                                  </p:stCondLst>
                                  <p:childTnLst>
                                    <p:animScale>
                                      <p:cBhvr>
                                        <p:cTn id="9" dur="1000" fill="hold"/>
                                        <p:tgtEl>
                                          <p:spTgt spid="3"/>
                                        </p:tgtEl>
                                      </p:cBhvr>
                                      <p:by x="150000" y="150000"/>
                                    </p:animScale>
                                  </p:childTnLst>
                                </p:cTn>
                              </p:par>
                            </p:childTnLst>
                          </p:cTn>
                        </p:par>
                        <p:par>
                          <p:cTn id="10" fill="hold">
                            <p:stCondLst>
                              <p:cond delay="1300"/>
                            </p:stCondLst>
                            <p:childTnLst>
                              <p:par>
                                <p:cTn id="11" presetID="2" presetClass="entr" presetSubtype="3" fill="hold" grpId="0" nodeType="afterEffect">
                                  <p:stCondLst>
                                    <p:cond delay="300"/>
                                  </p:stCondLst>
                                  <p:iterate type="wd">
                                    <p:tmPct val="10000"/>
                                  </p:iterate>
                                  <p:childTnLst>
                                    <p:set>
                                      <p:cBhvr>
                                        <p:cTn id="12" dur="1" fill="hold">
                                          <p:stCondLst>
                                            <p:cond delay="0"/>
                                          </p:stCondLst>
                                        </p:cTn>
                                        <p:tgtEl>
                                          <p:spTgt spid="10"/>
                                        </p:tgtEl>
                                        <p:attrNameLst>
                                          <p:attrName>style.visibility</p:attrName>
                                        </p:attrNameLst>
                                      </p:cBhvr>
                                      <p:to>
                                        <p:strVal val="visible"/>
                                      </p:to>
                                    </p:set>
                                    <p:anim calcmode="lin" valueType="num">
                                      <p:cBhvr additive="base">
                                        <p:cTn id="13" dur="1000" fill="hold"/>
                                        <p:tgtEl>
                                          <p:spTgt spid="10"/>
                                        </p:tgtEl>
                                        <p:attrNameLst>
                                          <p:attrName>ppt_x</p:attrName>
                                        </p:attrNameLst>
                                      </p:cBhvr>
                                      <p:tavLst>
                                        <p:tav tm="0">
                                          <p:val>
                                            <p:strVal val="1+#ppt_w/2"/>
                                          </p:val>
                                        </p:tav>
                                        <p:tav tm="100000">
                                          <p:val>
                                            <p:strVal val="#ppt_x"/>
                                          </p:val>
                                        </p:tav>
                                      </p:tavLst>
                                    </p:anim>
                                    <p:anim calcmode="lin" valueType="num">
                                      <p:cBhvr additive="base">
                                        <p:cTn id="14" dur="1000" fill="hold"/>
                                        <p:tgtEl>
                                          <p:spTgt spid="10"/>
                                        </p:tgtEl>
                                        <p:attrNameLst>
                                          <p:attrName>ppt_y</p:attrName>
                                        </p:attrNameLst>
                                      </p:cBhvr>
                                      <p:tavLst>
                                        <p:tav tm="0">
                                          <p:val>
                                            <p:strVal val="0-#ppt_h/2"/>
                                          </p:val>
                                        </p:tav>
                                        <p:tav tm="100000">
                                          <p:val>
                                            <p:strVal val="#ppt_y"/>
                                          </p:val>
                                        </p:tav>
                                      </p:tavLst>
                                    </p:anim>
                                  </p:childTnLst>
                                </p:cTn>
                              </p:par>
                            </p:childTnLst>
                          </p:cTn>
                        </p:par>
                        <p:par>
                          <p:cTn id="15" fill="hold">
                            <p:stCondLst>
                              <p:cond delay="6500"/>
                            </p:stCondLst>
                            <p:childTnLst>
                              <p:par>
                                <p:cTn id="16" presetID="2" presetClass="entr" presetSubtype="4" fill="hold" nodeType="afterEffect">
                                  <p:stCondLst>
                                    <p:cond delay="0"/>
                                  </p:stCondLst>
                                  <p:childTnLst>
                                    <p:set>
                                      <p:cBhvr>
                                        <p:cTn id="17" dur="1" fill="hold">
                                          <p:stCondLst>
                                            <p:cond delay="0"/>
                                          </p:stCondLst>
                                        </p:cTn>
                                        <p:tgtEl>
                                          <p:spTgt spid="8194"/>
                                        </p:tgtEl>
                                        <p:attrNameLst>
                                          <p:attrName>style.visibility</p:attrName>
                                        </p:attrNameLst>
                                      </p:cBhvr>
                                      <p:to>
                                        <p:strVal val="visible"/>
                                      </p:to>
                                    </p:set>
                                    <p:anim calcmode="lin" valueType="num">
                                      <p:cBhvr additive="base">
                                        <p:cTn id="18" dur="500" fill="hold"/>
                                        <p:tgtEl>
                                          <p:spTgt spid="8194"/>
                                        </p:tgtEl>
                                        <p:attrNameLst>
                                          <p:attrName>ppt_x</p:attrName>
                                        </p:attrNameLst>
                                      </p:cBhvr>
                                      <p:tavLst>
                                        <p:tav tm="0">
                                          <p:val>
                                            <p:strVal val="#ppt_x"/>
                                          </p:val>
                                        </p:tav>
                                        <p:tav tm="100000">
                                          <p:val>
                                            <p:strVal val="#ppt_x"/>
                                          </p:val>
                                        </p:tav>
                                      </p:tavLst>
                                    </p:anim>
                                    <p:anim calcmode="lin" valueType="num">
                                      <p:cBhvr additive="base">
                                        <p:cTn id="19" dur="500" fill="hold"/>
                                        <p:tgtEl>
                                          <p:spTgt spid="8194"/>
                                        </p:tgtEl>
                                        <p:attrNameLst>
                                          <p:attrName>ppt_y</p:attrName>
                                        </p:attrNameLst>
                                      </p:cBhvr>
                                      <p:tavLst>
                                        <p:tav tm="0">
                                          <p:val>
                                            <p:strVal val="1+#ppt_h/2"/>
                                          </p:val>
                                        </p:tav>
                                        <p:tav tm="100000">
                                          <p:val>
                                            <p:strVal val="#ppt_y"/>
                                          </p:val>
                                        </p:tav>
                                      </p:tavLst>
                                    </p:anim>
                                  </p:childTnLst>
                                </p:cTn>
                              </p:par>
                            </p:childTnLst>
                          </p:cTn>
                        </p:par>
                      </p:childTnLst>
                    </p:cTn>
                  </p:par>
                  <p:par>
                    <p:cTn id="20" fill="hold">
                      <p:stCondLst>
                        <p:cond delay="indefinite"/>
                      </p:stCondLst>
                      <p:childTnLst>
                        <p:par>
                          <p:cTn id="21" fill="hold">
                            <p:stCondLst>
                              <p:cond delay="0"/>
                            </p:stCondLst>
                            <p:childTnLst>
                              <p:par>
                                <p:cTn id="22" presetID="1" presetClass="exit" presetSubtype="0" fill="hold" nodeType="clickEffect">
                                  <p:stCondLst>
                                    <p:cond delay="0"/>
                                  </p:stCondLst>
                                  <p:childTnLst>
                                    <p:set>
                                      <p:cBhvr>
                                        <p:cTn id="23" dur="1" fill="hold">
                                          <p:stCondLst>
                                            <p:cond delay="0"/>
                                          </p:stCondLst>
                                        </p:cTn>
                                        <p:tgtEl>
                                          <p:spTgt spid="3"/>
                                        </p:tgtEl>
                                        <p:attrNameLst>
                                          <p:attrName>style.visibility</p:attrName>
                                        </p:attrNameLst>
                                      </p:cBhvr>
                                      <p:to>
                                        <p:strVal val="hidden"/>
                                      </p:to>
                                    </p:set>
                                  </p:childTnLst>
                                </p:cTn>
                              </p:par>
                              <p:par>
                                <p:cTn id="24" presetID="1" presetClass="exit" presetSubtype="0" fill="hold" grpId="1" nodeType="withEffect">
                                  <p:stCondLst>
                                    <p:cond delay="0"/>
                                  </p:stCondLst>
                                  <p:iterate type="wd">
                                    <p:tmAbs val="0"/>
                                  </p:iterate>
                                  <p:childTnLst>
                                    <p:set>
                                      <p:cBhvr>
                                        <p:cTn id="25" dur="1" fill="hold">
                                          <p:stCondLst>
                                            <p:cond delay="0"/>
                                          </p:stCondLst>
                                        </p:cTn>
                                        <p:tgtEl>
                                          <p:spTgt spid="10"/>
                                        </p:tgtEl>
                                        <p:attrNameLst>
                                          <p:attrName>style.visibility</p:attrName>
                                        </p:attrNameLst>
                                      </p:cBhvr>
                                      <p:to>
                                        <p:strVal val="hidden"/>
                                      </p:to>
                                    </p:set>
                                  </p:childTnLst>
                                </p:cTn>
                              </p:par>
                              <p:par>
                                <p:cTn id="26" presetID="1" presetClass="exit" presetSubtype="0" fill="hold" nodeType="withEffect">
                                  <p:stCondLst>
                                    <p:cond delay="0"/>
                                  </p:stCondLst>
                                  <p:childTnLst>
                                    <p:set>
                                      <p:cBhvr>
                                        <p:cTn id="27" dur="1" fill="hold">
                                          <p:stCondLst>
                                            <p:cond delay="0"/>
                                          </p:stCondLst>
                                        </p:cTn>
                                        <p:tgtEl>
                                          <p:spTgt spid="8194"/>
                                        </p:tgtEl>
                                        <p:attrNameLst>
                                          <p:attrName>style.visibility</p:attrName>
                                        </p:attrNameLst>
                                      </p:cBhvr>
                                      <p:to>
                                        <p:strVal val="hidden"/>
                                      </p:to>
                                    </p:set>
                                  </p:childTnLst>
                                </p:cTn>
                              </p:par>
                              <p:par>
                                <p:cTn id="28" presetID="1" presetClass="entr" presetSubtype="0" fill="hold" nodeType="withEffect">
                                  <p:stCondLst>
                                    <p:cond delay="0"/>
                                  </p:stCondLst>
                                  <p:childTnLst>
                                    <p:set>
                                      <p:cBhvr>
                                        <p:cTn id="29" dur="1" fill="hold">
                                          <p:stCondLst>
                                            <p:cond delay="0"/>
                                          </p:stCondLst>
                                        </p:cTn>
                                        <p:tgtEl>
                                          <p:spTgt spid="4"/>
                                        </p:tgtEl>
                                        <p:attrNameLst>
                                          <p:attrName>style.visibility</p:attrName>
                                        </p:attrNameLst>
                                      </p:cBhvr>
                                      <p:to>
                                        <p:strVal val="visible"/>
                                      </p:to>
                                    </p:set>
                                  </p:childTnLst>
                                </p:cTn>
                              </p:par>
                            </p:childTnLst>
                          </p:cTn>
                        </p:par>
                        <p:par>
                          <p:cTn id="30" fill="hold">
                            <p:stCondLst>
                              <p:cond delay="0"/>
                            </p:stCondLst>
                            <p:childTnLst>
                              <p:par>
                                <p:cTn id="31" presetID="6" presetClass="emph" presetSubtype="0" fill="hold" nodeType="afterEffect">
                                  <p:stCondLst>
                                    <p:cond delay="300"/>
                                  </p:stCondLst>
                                  <p:childTnLst>
                                    <p:animScale>
                                      <p:cBhvr>
                                        <p:cTn id="32" dur="1000" fill="hold"/>
                                        <p:tgtEl>
                                          <p:spTgt spid="4"/>
                                        </p:tgtEl>
                                      </p:cBhvr>
                                      <p:by x="150000" y="150000"/>
                                    </p:animScale>
                                  </p:childTnLst>
                                </p:cTn>
                              </p:par>
                            </p:childTnLst>
                          </p:cTn>
                        </p:par>
                        <p:par>
                          <p:cTn id="33" fill="hold">
                            <p:stCondLst>
                              <p:cond delay="1300"/>
                            </p:stCondLst>
                            <p:childTnLst>
                              <p:par>
                                <p:cTn id="34" presetID="2" presetClass="entr" presetSubtype="3" fill="hold" grpId="0" nodeType="afterEffect">
                                  <p:stCondLst>
                                    <p:cond delay="300"/>
                                  </p:stCondLst>
                                  <p:iterate type="wd">
                                    <p:tmPct val="10000"/>
                                  </p:iterate>
                                  <p:childTnLst>
                                    <p:set>
                                      <p:cBhvr>
                                        <p:cTn id="35" dur="1" fill="hold">
                                          <p:stCondLst>
                                            <p:cond delay="0"/>
                                          </p:stCondLst>
                                        </p:cTn>
                                        <p:tgtEl>
                                          <p:spTgt spid="9"/>
                                        </p:tgtEl>
                                        <p:attrNameLst>
                                          <p:attrName>style.visibility</p:attrName>
                                        </p:attrNameLst>
                                      </p:cBhvr>
                                      <p:to>
                                        <p:strVal val="visible"/>
                                      </p:to>
                                    </p:set>
                                    <p:anim calcmode="lin" valueType="num">
                                      <p:cBhvr additive="base">
                                        <p:cTn id="36" dur="1000" fill="hold"/>
                                        <p:tgtEl>
                                          <p:spTgt spid="9"/>
                                        </p:tgtEl>
                                        <p:attrNameLst>
                                          <p:attrName>ppt_x</p:attrName>
                                        </p:attrNameLst>
                                      </p:cBhvr>
                                      <p:tavLst>
                                        <p:tav tm="0">
                                          <p:val>
                                            <p:strVal val="1+#ppt_w/2"/>
                                          </p:val>
                                        </p:tav>
                                        <p:tav tm="100000">
                                          <p:val>
                                            <p:strVal val="#ppt_x"/>
                                          </p:val>
                                        </p:tav>
                                      </p:tavLst>
                                    </p:anim>
                                    <p:anim calcmode="lin" valueType="num">
                                      <p:cBhvr additive="base">
                                        <p:cTn id="37" dur="1000" fill="hold"/>
                                        <p:tgtEl>
                                          <p:spTgt spid="9"/>
                                        </p:tgtEl>
                                        <p:attrNameLst>
                                          <p:attrName>ppt_y</p:attrName>
                                        </p:attrNameLst>
                                      </p:cBhvr>
                                      <p:tavLst>
                                        <p:tav tm="0">
                                          <p:val>
                                            <p:strVal val="0-#ppt_h/2"/>
                                          </p:val>
                                        </p:tav>
                                        <p:tav tm="100000">
                                          <p:val>
                                            <p:strVal val="#ppt_y"/>
                                          </p:val>
                                        </p:tav>
                                      </p:tavLst>
                                    </p:anim>
                                  </p:childTnLst>
                                </p:cTn>
                              </p:par>
                            </p:childTnLst>
                          </p:cTn>
                        </p:par>
                        <p:par>
                          <p:cTn id="38" fill="hold">
                            <p:stCondLst>
                              <p:cond delay="6300"/>
                            </p:stCondLst>
                            <p:childTnLst>
                              <p:par>
                                <p:cTn id="39" presetID="2" presetClass="entr" presetSubtype="4" fill="hold" nodeType="afterEffect">
                                  <p:stCondLst>
                                    <p:cond delay="0"/>
                                  </p:stCondLst>
                                  <p:childTnLst>
                                    <p:set>
                                      <p:cBhvr>
                                        <p:cTn id="40" dur="1" fill="hold">
                                          <p:stCondLst>
                                            <p:cond delay="0"/>
                                          </p:stCondLst>
                                        </p:cTn>
                                        <p:tgtEl>
                                          <p:spTgt spid="8196"/>
                                        </p:tgtEl>
                                        <p:attrNameLst>
                                          <p:attrName>style.visibility</p:attrName>
                                        </p:attrNameLst>
                                      </p:cBhvr>
                                      <p:to>
                                        <p:strVal val="visible"/>
                                      </p:to>
                                    </p:set>
                                    <p:anim calcmode="lin" valueType="num">
                                      <p:cBhvr additive="base">
                                        <p:cTn id="41" dur="500" fill="hold"/>
                                        <p:tgtEl>
                                          <p:spTgt spid="8196"/>
                                        </p:tgtEl>
                                        <p:attrNameLst>
                                          <p:attrName>ppt_x</p:attrName>
                                        </p:attrNameLst>
                                      </p:cBhvr>
                                      <p:tavLst>
                                        <p:tav tm="0">
                                          <p:val>
                                            <p:strVal val="#ppt_x"/>
                                          </p:val>
                                        </p:tav>
                                        <p:tav tm="100000">
                                          <p:val>
                                            <p:strVal val="#ppt_x"/>
                                          </p:val>
                                        </p:tav>
                                      </p:tavLst>
                                    </p:anim>
                                    <p:anim calcmode="lin" valueType="num">
                                      <p:cBhvr additive="base">
                                        <p:cTn id="42" dur="500" fill="hold"/>
                                        <p:tgtEl>
                                          <p:spTgt spid="8196"/>
                                        </p:tgtEl>
                                        <p:attrNameLst>
                                          <p:attrName>ppt_y</p:attrName>
                                        </p:attrNameLst>
                                      </p:cBhvr>
                                      <p:tavLst>
                                        <p:tav tm="0">
                                          <p:val>
                                            <p:strVal val="1+#ppt_h/2"/>
                                          </p:val>
                                        </p:tav>
                                        <p:tav tm="100000">
                                          <p:val>
                                            <p:strVal val="#ppt_y"/>
                                          </p:val>
                                        </p:tav>
                                      </p:tavLst>
                                    </p:anim>
                                  </p:childTnLst>
                                </p:cTn>
                              </p:par>
                            </p:childTnLst>
                          </p:cTn>
                        </p:par>
                        <p:par>
                          <p:cTn id="43" fill="hold">
                            <p:stCondLst>
                              <p:cond delay="6800"/>
                            </p:stCondLst>
                            <p:childTnLst>
                              <p:par>
                                <p:cTn id="44" presetID="14" presetClass="entr" presetSubtype="10" fill="hold" grpId="0" nodeType="afterEffect">
                                  <p:stCondLst>
                                    <p:cond delay="0"/>
                                  </p:stCondLst>
                                  <p:childTnLst>
                                    <p:set>
                                      <p:cBhvr>
                                        <p:cTn id="45" dur="1" fill="hold">
                                          <p:stCondLst>
                                            <p:cond delay="0"/>
                                          </p:stCondLst>
                                        </p:cTn>
                                        <p:tgtEl>
                                          <p:spTgt spid="14"/>
                                        </p:tgtEl>
                                        <p:attrNameLst>
                                          <p:attrName>style.visibility</p:attrName>
                                        </p:attrNameLst>
                                      </p:cBhvr>
                                      <p:to>
                                        <p:strVal val="visible"/>
                                      </p:to>
                                    </p:set>
                                    <p:animEffect transition="in" filter="randombar(horizontal)">
                                      <p:cBhvr>
                                        <p:cTn id="46" dur="500"/>
                                        <p:tgtEl>
                                          <p:spTgt spid="14"/>
                                        </p:tgtEl>
                                      </p:cBhvr>
                                    </p:animEffect>
                                  </p:childTnLst>
                                </p:cTn>
                              </p:par>
                            </p:childTnLst>
                          </p:cTn>
                        </p:par>
                        <p:par>
                          <p:cTn id="47" fill="hold">
                            <p:stCondLst>
                              <p:cond delay="7300"/>
                            </p:stCondLst>
                            <p:childTnLst>
                              <p:par>
                                <p:cTn id="48" presetID="1" presetClass="mediacall" presetSubtype="0" fill="hold" nodeType="afterEffect">
                                  <p:stCondLst>
                                    <p:cond delay="0"/>
                                  </p:stCondLst>
                                  <p:childTnLst>
                                    <p:cmd type="call" cmd="playFrom(0.0)">
                                      <p:cBhvr>
                                        <p:cTn id="49" dur="96770" fill="hold"/>
                                        <p:tgtEl>
                                          <p:spTgt spid="2"/>
                                        </p:tgtEl>
                                      </p:cBhvr>
                                    </p:cmd>
                                  </p:childTnLst>
                                </p:cTn>
                              </p:par>
                            </p:childTnLst>
                          </p:cTn>
                        </p:par>
                      </p:childTnLst>
                    </p:cTn>
                  </p:par>
                </p:childTnLst>
              </p:cTn>
              <p:prevCondLst>
                <p:cond evt="onPrev" delay="0">
                  <p:tgtEl>
                    <p:sldTgt/>
                  </p:tgtEl>
                </p:cond>
              </p:prevCondLst>
              <p:nextCondLst>
                <p:cond evt="onNext" delay="0">
                  <p:tgtEl>
                    <p:sldTgt/>
                  </p:tgtEl>
                </p:cond>
              </p:nextCondLst>
            </p:seq>
            <p:audio>
              <p:cMediaNode vol="80000">
                <p:cTn id="50" fill="hold" display="0">
                  <p:stCondLst>
                    <p:cond delay="indefinite"/>
                  </p:stCondLst>
                  <p:endCondLst>
                    <p:cond evt="onStopAudio" delay="0">
                      <p:tgtEl>
                        <p:sldTgt/>
                      </p:tgtEl>
                    </p:cond>
                  </p:endCondLst>
                </p:cTn>
                <p:tgtEl>
                  <p:spTgt spid="2"/>
                </p:tgtEl>
              </p:cMediaNode>
            </p:audio>
          </p:childTnLst>
        </p:cTn>
      </p:par>
    </p:tnLst>
    <p:bldLst>
      <p:bldP spid="9" grpId="0"/>
      <p:bldP spid="10" grpId="0"/>
      <p:bldP spid="10" grpId="1"/>
      <p:bldP spid="14" grpId="0"/>
    </p:bldLst>
  </p:timing>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68DAF6D-EDFB-55F2-DA99-0C6E4226C2C1}"/>
              </a:ext>
            </a:extLst>
          </p:cNvPr>
          <p:cNvSpPr>
            <a:spLocks noGrp="1"/>
          </p:cNvSpPr>
          <p:nvPr>
            <p:ph type="title"/>
          </p:nvPr>
        </p:nvSpPr>
        <p:spPr>
          <a:xfrm>
            <a:off x="2089070" y="614779"/>
            <a:ext cx="8911687" cy="1280890"/>
          </a:xfrm>
        </p:spPr>
        <p:txBody>
          <a:bodyPr/>
          <a:lstStyle/>
          <a:p>
            <a:r>
              <a:rPr lang="en-CA" dirty="0"/>
              <a:t>Summary</a:t>
            </a:r>
          </a:p>
        </p:txBody>
      </p:sp>
      <p:sp>
        <p:nvSpPr>
          <p:cNvPr id="3" name="Title 1">
            <a:extLst>
              <a:ext uri="{FF2B5EF4-FFF2-40B4-BE49-F238E27FC236}">
                <a16:creationId xmlns:a16="http://schemas.microsoft.com/office/drawing/2014/main" id="{0812EC30-D60E-A87C-2DDC-6850D29D7A8E}"/>
              </a:ext>
            </a:extLst>
          </p:cNvPr>
          <p:cNvSpPr txBox="1">
            <a:spLocks/>
          </p:cNvSpPr>
          <p:nvPr/>
        </p:nvSpPr>
        <p:spPr>
          <a:xfrm>
            <a:off x="2395053" y="1436914"/>
            <a:ext cx="9109596" cy="5561045"/>
          </a:xfrm>
          <a:prstGeom prst="rect">
            <a:avLst/>
          </a:prstGeom>
        </p:spPr>
        <p:txBody>
          <a:bodyPr vert="horz" lIns="91440" tIns="45720" rIns="91440" bIns="45720" rtlCol="0" anchor="t">
            <a:normAutofit fontScale="92500" lnSpcReduction="10000"/>
          </a:bodyPr>
          <a:lstStyle>
            <a:lvl1pPr algn="l" defTabSz="457200" rtl="0" eaLnBrk="1" latinLnBrk="0" hangingPunct="1">
              <a:spcBef>
                <a:spcPct val="0"/>
              </a:spcBef>
              <a:buNone/>
              <a:defRPr sz="3600" kern="1200">
                <a:solidFill>
                  <a:schemeClr val="tx1">
                    <a:lumMod val="85000"/>
                    <a:lumOff val="15000"/>
                  </a:schemeClr>
                </a:solidFill>
                <a:latin typeface="+mj-lt"/>
                <a:ea typeface="+mj-ea"/>
                <a:cs typeface="+mj-cs"/>
              </a:defRPr>
            </a:lvl1pPr>
            <a:lvl2pPr eaLnBrk="1" hangingPunct="1">
              <a:defRPr>
                <a:solidFill>
                  <a:schemeClr val="tx2"/>
                </a:solidFill>
              </a:defRPr>
            </a:lvl2pPr>
            <a:lvl3pPr eaLnBrk="1" hangingPunct="1">
              <a:defRPr>
                <a:solidFill>
                  <a:schemeClr val="tx2"/>
                </a:solidFill>
              </a:defRPr>
            </a:lvl3pPr>
            <a:lvl4pPr eaLnBrk="1" hangingPunct="1">
              <a:defRPr>
                <a:solidFill>
                  <a:schemeClr val="tx2"/>
                </a:solidFill>
              </a:defRPr>
            </a:lvl4pPr>
            <a:lvl5pPr eaLnBrk="1" hangingPunct="1">
              <a:defRPr>
                <a:solidFill>
                  <a:schemeClr val="tx2"/>
                </a:solidFill>
              </a:defRPr>
            </a:lvl5pPr>
            <a:lvl6pPr eaLnBrk="1" hangingPunct="1">
              <a:defRPr>
                <a:solidFill>
                  <a:schemeClr val="tx2"/>
                </a:solidFill>
              </a:defRPr>
            </a:lvl6pPr>
            <a:lvl7pPr eaLnBrk="1" hangingPunct="1">
              <a:defRPr>
                <a:solidFill>
                  <a:schemeClr val="tx2"/>
                </a:solidFill>
              </a:defRPr>
            </a:lvl7pPr>
            <a:lvl8pPr eaLnBrk="1" hangingPunct="1">
              <a:defRPr>
                <a:solidFill>
                  <a:schemeClr val="tx2"/>
                </a:solidFill>
              </a:defRPr>
            </a:lvl8pPr>
            <a:lvl9pPr eaLnBrk="1" hangingPunct="1">
              <a:defRPr>
                <a:solidFill>
                  <a:schemeClr val="tx2"/>
                </a:solidFill>
              </a:defRPr>
            </a:lvl9pPr>
          </a:lstStyle>
          <a:p>
            <a:r>
              <a:rPr lang="en-CA" sz="2800" dirty="0">
                <a:solidFill>
                  <a:srgbClr val="C08C7A"/>
                </a:solidFill>
              </a:rPr>
              <a:t>While a net-zero future appears to be a daunting task, it isn’t out of reach. </a:t>
            </a:r>
            <a:r>
              <a:rPr lang="en-CA" sz="2800" dirty="0">
                <a:solidFill>
                  <a:srgbClr val="B97F6B"/>
                </a:solidFill>
              </a:rPr>
              <a:t>If we take every opportunity to implement components that lend to a net-zero design, we will get closer to this reality. </a:t>
            </a:r>
            <a:r>
              <a:rPr lang="en-CA" sz="2800" dirty="0">
                <a:solidFill>
                  <a:srgbClr val="945A46"/>
                </a:solidFill>
              </a:rPr>
              <a:t>Utilization of the aforementioned 14 passive and 12 active design strategies are crucial to Canada’s 2050 net-zero goal.</a:t>
            </a:r>
          </a:p>
          <a:p>
            <a:r>
              <a:rPr lang="en-CA" sz="2800" dirty="0">
                <a:solidFill>
                  <a:schemeClr val="accent2">
                    <a:lumMod val="75000"/>
                  </a:schemeClr>
                </a:solidFill>
              </a:rPr>
              <a:t>Whether working on a new build, a modification of an existing structure or a complete renovation, both passive and active designs can be implemented to help create this future. </a:t>
            </a:r>
          </a:p>
          <a:p>
            <a:r>
              <a:rPr lang="en-CA" sz="2800" dirty="0">
                <a:solidFill>
                  <a:srgbClr val="684032"/>
                </a:solidFill>
              </a:rPr>
              <a:t>Can you think of a project where some of the strategies discussed could be used? </a:t>
            </a:r>
          </a:p>
          <a:p>
            <a:r>
              <a:rPr lang="en-CA" sz="3500" dirty="0">
                <a:solidFill>
                  <a:schemeClr val="accent2">
                    <a:lumMod val="50000"/>
                  </a:schemeClr>
                </a:solidFill>
              </a:rPr>
              <a:t>Let’s start our net-zero future now. </a:t>
            </a:r>
          </a:p>
          <a:p>
            <a:pPr algn="ctr"/>
            <a:r>
              <a:rPr lang="en-CA" sz="2800" dirty="0"/>
              <a:t> </a:t>
            </a:r>
            <a:endParaRPr lang="en-CA" sz="2400" dirty="0"/>
          </a:p>
        </p:txBody>
      </p:sp>
      <p:pic>
        <p:nvPicPr>
          <p:cNvPr id="4" name="Recorded Sound">
            <a:hlinkClick r:id="" action="ppaction://media"/>
            <a:extLst>
              <a:ext uri="{FF2B5EF4-FFF2-40B4-BE49-F238E27FC236}">
                <a16:creationId xmlns:a16="http://schemas.microsoft.com/office/drawing/2014/main" id="{CB73C1C3-15D1-1B0F-65D8-649EBE54B330}"/>
              </a:ext>
            </a:extLst>
          </p:cNvPr>
          <p:cNvPicPr>
            <a:picLocks noChangeAspect="1"/>
          </p:cNvPicPr>
          <p:nvPr>
            <a:audioFile r:link="rId2"/>
            <p:extLst>
              <p:ext uri="{DAA4B4D4-6D71-4841-9C94-3DE7FCFB9230}">
                <p14:media xmlns:p14="http://schemas.microsoft.com/office/powerpoint/2010/main" r:embed="rId1"/>
              </p:ext>
            </p:extLst>
          </p:nvPr>
        </p:nvPicPr>
        <p:blipFill>
          <a:blip r:embed="rId4"/>
          <a:stretch>
            <a:fillRect/>
          </a:stretch>
        </p:blipFill>
        <p:spPr>
          <a:xfrm>
            <a:off x="11260967" y="371097"/>
            <a:ext cx="487363" cy="487363"/>
          </a:xfrm>
          <a:prstGeom prst="rect">
            <a:avLst/>
          </a:prstGeom>
        </p:spPr>
      </p:pic>
    </p:spTree>
    <p:extLst>
      <p:ext uri="{BB962C8B-B14F-4D97-AF65-F5344CB8AC3E}">
        <p14:creationId xmlns:p14="http://schemas.microsoft.com/office/powerpoint/2010/main" val="3910836573"/>
      </p:ext>
    </p:extLst>
  </p:cSld>
  <p:clrMapOvr>
    <a:masterClrMapping/>
  </p:clrMapOvr>
  <mc:AlternateContent xmlns:mc="http://schemas.openxmlformats.org/markup-compatibility/2006">
    <mc:Choice xmlns:p14="http://schemas.microsoft.com/office/powerpoint/2010/main" Requires="p14">
      <p:transition spd="slow" p14:dur="1600" advTm="58483">
        <p:blinds dir="vert"/>
      </p:transition>
    </mc:Choice>
    <mc:Fallback>
      <p:transition spd="slow" advTm="58483">
        <p:blinds dir="vert"/>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grpId="0" nodeType="afterEffect">
                                  <p:stCondLst>
                                    <p:cond delay="300"/>
                                  </p:stCondLst>
                                  <p:iterate type="wd">
                                    <p:tmPct val="10000"/>
                                  </p:iterate>
                                  <p:childTnLst>
                                    <p:set>
                                      <p:cBhvr>
                                        <p:cTn id="6" dur="1" fill="hold">
                                          <p:stCondLst>
                                            <p:cond delay="0"/>
                                          </p:stCondLst>
                                        </p:cTn>
                                        <p:tgtEl>
                                          <p:spTgt spid="3"/>
                                        </p:tgtEl>
                                        <p:attrNameLst>
                                          <p:attrName>style.visibility</p:attrName>
                                        </p:attrNameLst>
                                      </p:cBhvr>
                                      <p:to>
                                        <p:strVal val="visible"/>
                                      </p:to>
                                    </p:set>
                                    <p:animEffect transition="in" filter="fade">
                                      <p:cBhvr>
                                        <p:cTn id="7" dur="1000"/>
                                        <p:tgtEl>
                                          <p:spTgt spid="3"/>
                                        </p:tgtEl>
                                      </p:cBhvr>
                                    </p:animEffect>
                                  </p:childTnLst>
                                </p:cTn>
                              </p:par>
                            </p:childTnLst>
                          </p:cTn>
                        </p:par>
                        <p:par>
                          <p:cTn id="8" fill="hold">
                            <p:stCondLst>
                              <p:cond delay="12700"/>
                            </p:stCondLst>
                            <p:childTnLst>
                              <p:par>
                                <p:cTn id="9" presetID="1" presetClass="mediacall" presetSubtype="0" fill="hold" nodeType="afterEffect">
                                  <p:stCondLst>
                                    <p:cond delay="0"/>
                                  </p:stCondLst>
                                  <p:childTnLst>
                                    <p:cmd type="call" cmd="playFrom(0.0)">
                                      <p:cBhvr>
                                        <p:cTn id="10" dur="58483" fill="hold"/>
                                        <p:tgtEl>
                                          <p:spTgt spid="4"/>
                                        </p:tgtEl>
                                      </p:cBhvr>
                                    </p:cmd>
                                  </p:childTnLst>
                                </p:cTn>
                              </p:par>
                            </p:childTnLst>
                          </p:cTn>
                        </p:par>
                      </p:childTnLst>
                    </p:cTn>
                  </p:par>
                </p:childTnLst>
              </p:cTn>
              <p:prevCondLst>
                <p:cond evt="onPrev" delay="0">
                  <p:tgtEl>
                    <p:sldTgt/>
                  </p:tgtEl>
                </p:cond>
              </p:prevCondLst>
              <p:nextCondLst>
                <p:cond evt="onNext" delay="0">
                  <p:tgtEl>
                    <p:sldTgt/>
                  </p:tgtEl>
                </p:cond>
              </p:nextCondLst>
            </p:seq>
            <p:audio>
              <p:cMediaNode vol="80000">
                <p:cTn id="11" fill="hold" display="0">
                  <p:stCondLst>
                    <p:cond delay="indefinite"/>
                  </p:stCondLst>
                  <p:endCondLst>
                    <p:cond evt="onStopAudio" delay="0">
                      <p:tgtEl>
                        <p:sldTgt/>
                      </p:tgtEl>
                    </p:cond>
                  </p:endCondLst>
                </p:cTn>
                <p:tgtEl>
                  <p:spTgt spid="4"/>
                </p:tgtEl>
              </p:cMediaNode>
            </p:audio>
          </p:childTnLst>
        </p:cTn>
      </p:par>
    </p:tnLst>
    <p:bldLst>
      <p:bldP spid="3" grpId="0"/>
    </p:bldLst>
  </p:timing>
</p:sld>
</file>

<file path=ppt/slides/slide23.xml><?xml version="1.0" encoding="utf-8"?>
<p:sld xmlns:a="http://schemas.openxmlformats.org/drawingml/2006/main" xmlns:r="http://schemas.openxmlformats.org/officeDocument/2006/relationships" xmlns:p="http://schemas.openxmlformats.org/presentationml/2006/main" show="0">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3990A0C-2E6D-3709-ABC0-365BBDAB61E5}"/>
              </a:ext>
            </a:extLst>
          </p:cNvPr>
          <p:cNvSpPr>
            <a:spLocks noGrp="1"/>
          </p:cNvSpPr>
          <p:nvPr>
            <p:ph type="title"/>
          </p:nvPr>
        </p:nvSpPr>
        <p:spPr>
          <a:xfrm>
            <a:off x="1891551" y="743597"/>
            <a:ext cx="2911405" cy="433725"/>
          </a:xfrm>
        </p:spPr>
        <p:txBody>
          <a:bodyPr>
            <a:normAutofit fontScale="90000"/>
          </a:bodyPr>
          <a:lstStyle/>
          <a:p>
            <a:r>
              <a:rPr lang="en-US" sz="2400" dirty="0"/>
              <a:t>Image References </a:t>
            </a:r>
            <a:endParaRPr lang="en-CA" sz="2400" dirty="0"/>
          </a:p>
        </p:txBody>
      </p:sp>
      <p:sp>
        <p:nvSpPr>
          <p:cNvPr id="4" name="TextBox 3">
            <a:extLst>
              <a:ext uri="{FF2B5EF4-FFF2-40B4-BE49-F238E27FC236}">
                <a16:creationId xmlns:a16="http://schemas.microsoft.com/office/drawing/2014/main" id="{89929BD9-A770-9F79-A20B-1D93B0036CB5}"/>
              </a:ext>
            </a:extLst>
          </p:cNvPr>
          <p:cNvSpPr txBox="1"/>
          <p:nvPr/>
        </p:nvSpPr>
        <p:spPr>
          <a:xfrm>
            <a:off x="1891551" y="1177322"/>
            <a:ext cx="9932894" cy="5601533"/>
          </a:xfrm>
          <a:prstGeom prst="rect">
            <a:avLst/>
          </a:prstGeom>
          <a:noFill/>
        </p:spPr>
        <p:txBody>
          <a:bodyPr wrap="square">
            <a:spAutoFit/>
          </a:bodyPr>
          <a:lstStyle/>
          <a:p>
            <a:r>
              <a:rPr lang="en-CA" sz="1400" b="1" dirty="0">
                <a:latin typeface="Calibri" panose="020F0502020204030204" pitchFamily="34" charset="0"/>
                <a:ea typeface="Calibri" panose="020F0502020204030204" pitchFamily="34" charset="0"/>
                <a:cs typeface="Calibri" panose="020F0502020204030204" pitchFamily="34" charset="0"/>
                <a:sym typeface="Wingdings" panose="05000000000000000000" pitchFamily="2" charset="2"/>
              </a:rPr>
              <a:t>Slide 1 images</a:t>
            </a:r>
            <a:r>
              <a:rPr lang="en-CA" sz="1600" b="1" dirty="0">
                <a:latin typeface="Calibri" panose="020F0502020204030204" pitchFamily="34" charset="0"/>
                <a:ea typeface="Calibri" panose="020F0502020204030204" pitchFamily="34" charset="0"/>
                <a:cs typeface="Calibri" panose="020F0502020204030204" pitchFamily="34" charset="0"/>
                <a:sym typeface="Wingdings" panose="05000000000000000000" pitchFamily="2" charset="2"/>
              </a:rPr>
              <a:t>:</a:t>
            </a:r>
          </a:p>
          <a:p>
            <a:r>
              <a:rPr lang="en-CA" sz="1200" dirty="0">
                <a:latin typeface="Calibri" panose="020F0502020204030204" pitchFamily="34" charset="0"/>
                <a:ea typeface="Calibri" panose="020F0502020204030204" pitchFamily="34" charset="0"/>
                <a:cs typeface="Calibri" panose="020F0502020204030204" pitchFamily="34" charset="0"/>
                <a:sym typeface="Wingdings" panose="05000000000000000000" pitchFamily="2" charset="2"/>
              </a:rPr>
              <a:t>Procore. (2023) Retrieved from Procore.com website:</a:t>
            </a:r>
          </a:p>
          <a:p>
            <a:r>
              <a:rPr lang="en-CA" sz="1200" dirty="0">
                <a:latin typeface="Calibri" panose="020F0502020204030204" pitchFamily="34" charset="0"/>
                <a:ea typeface="Calibri" panose="020F0502020204030204" pitchFamily="34" charset="0"/>
                <a:cs typeface="Calibri" panose="020F0502020204030204" pitchFamily="34" charset="0"/>
                <a:hlinkClick r:id="rId2"/>
              </a:rPr>
              <a:t>https://www.procore.com/jobsite/wp-content/uploads/2019/04/standard_iStock-943415440.jpg</a:t>
            </a:r>
            <a:endParaRPr lang="en-CA" sz="1200" dirty="0">
              <a:latin typeface="Calibri" panose="020F0502020204030204" pitchFamily="34" charset="0"/>
              <a:ea typeface="Calibri" panose="020F0502020204030204" pitchFamily="34" charset="0"/>
              <a:cs typeface="Calibri" panose="020F0502020204030204" pitchFamily="34" charset="0"/>
            </a:endParaRPr>
          </a:p>
          <a:p>
            <a:r>
              <a:rPr lang="en-CA" sz="1400" b="1" dirty="0">
                <a:latin typeface="Calibri" panose="020F0502020204030204" pitchFamily="34" charset="0"/>
                <a:ea typeface="Calibri" panose="020F0502020204030204" pitchFamily="34" charset="0"/>
                <a:cs typeface="Calibri" panose="020F0502020204030204" pitchFamily="34" charset="0"/>
                <a:sym typeface="Wingdings" panose="05000000000000000000" pitchFamily="2" charset="2"/>
              </a:rPr>
              <a:t>Slide 8 images</a:t>
            </a:r>
            <a:r>
              <a:rPr lang="en-CA" sz="1600" b="1" dirty="0">
                <a:latin typeface="Calibri" panose="020F0502020204030204" pitchFamily="34" charset="0"/>
                <a:ea typeface="Calibri" panose="020F0502020204030204" pitchFamily="34" charset="0"/>
                <a:cs typeface="Calibri" panose="020F0502020204030204" pitchFamily="34" charset="0"/>
                <a:sym typeface="Wingdings" panose="05000000000000000000" pitchFamily="2" charset="2"/>
              </a:rPr>
              <a:t>:</a:t>
            </a:r>
          </a:p>
          <a:p>
            <a:r>
              <a:rPr lang="en-CA" sz="1200" dirty="0">
                <a:latin typeface="Calibri" panose="020F0502020204030204" pitchFamily="34" charset="0"/>
                <a:ea typeface="Calibri" panose="020F0502020204030204" pitchFamily="34" charset="0"/>
                <a:cs typeface="Calibri" panose="020F0502020204030204" pitchFamily="34" charset="0"/>
                <a:sym typeface="Wingdings" panose="05000000000000000000" pitchFamily="2" charset="2"/>
              </a:rPr>
              <a:t>Paradise Energy Solutions. (2023) Retrieved from Paradise Energy Solutions website: </a:t>
            </a:r>
          </a:p>
          <a:p>
            <a:r>
              <a:rPr lang="en-CA" sz="1200" dirty="0">
                <a:latin typeface="Calibri" panose="020F0502020204030204" pitchFamily="34" charset="0"/>
                <a:ea typeface="Calibri" panose="020F0502020204030204" pitchFamily="34" charset="0"/>
                <a:cs typeface="Calibri" panose="020F0502020204030204" pitchFamily="34" charset="0"/>
                <a:sym typeface="Wingdings" panose="05000000000000000000" pitchFamily="2" charset="2"/>
                <a:hlinkClick r:id="rId3"/>
              </a:rPr>
              <a:t>https://www.paradisesolaergy.com/hs-fs/hubfs/Imported_Blog_Media/off-grid-vs-on-grid-solar-system.png?width=600&amp;name=off-grid-vs-on-grid-solar-system.png</a:t>
            </a:r>
            <a:endParaRPr lang="en-CA" sz="1200" dirty="0">
              <a:latin typeface="Calibri" panose="020F0502020204030204" pitchFamily="34" charset="0"/>
              <a:ea typeface="Calibri" panose="020F0502020204030204" pitchFamily="34" charset="0"/>
              <a:cs typeface="Calibri" panose="020F0502020204030204" pitchFamily="34" charset="0"/>
              <a:sym typeface="Wingdings" panose="05000000000000000000" pitchFamily="2" charset="2"/>
            </a:endParaRPr>
          </a:p>
          <a:p>
            <a:r>
              <a:rPr lang="en-CA" sz="1400" b="1" dirty="0">
                <a:latin typeface="Calibri" panose="020F0502020204030204" pitchFamily="34" charset="0"/>
                <a:ea typeface="Calibri" panose="020F0502020204030204" pitchFamily="34" charset="0"/>
                <a:cs typeface="Calibri" panose="020F0502020204030204" pitchFamily="34" charset="0"/>
                <a:sym typeface="Wingdings" panose="05000000000000000000" pitchFamily="2" charset="2"/>
              </a:rPr>
              <a:t>Slide 9 images</a:t>
            </a:r>
            <a:r>
              <a:rPr lang="en-CA" sz="1600" b="1" dirty="0">
                <a:latin typeface="Calibri" panose="020F0502020204030204" pitchFamily="34" charset="0"/>
                <a:ea typeface="Calibri" panose="020F0502020204030204" pitchFamily="34" charset="0"/>
                <a:cs typeface="Calibri" panose="020F0502020204030204" pitchFamily="34" charset="0"/>
                <a:sym typeface="Wingdings" panose="05000000000000000000" pitchFamily="2" charset="2"/>
              </a:rPr>
              <a:t>:</a:t>
            </a:r>
          </a:p>
          <a:p>
            <a:r>
              <a:rPr lang="en-CA" sz="1200" dirty="0" err="1">
                <a:latin typeface="Calibri" panose="020F0502020204030204" pitchFamily="34" charset="0"/>
                <a:ea typeface="Calibri" panose="020F0502020204030204" pitchFamily="34" charset="0"/>
                <a:cs typeface="Calibri" panose="020F0502020204030204" pitchFamily="34" charset="0"/>
                <a:sym typeface="Wingdings" panose="05000000000000000000" pitchFamily="2" charset="2"/>
              </a:rPr>
              <a:t>Pantic</a:t>
            </a:r>
            <a:r>
              <a:rPr lang="en-CA" sz="1200" dirty="0">
                <a:latin typeface="Calibri" panose="020F0502020204030204" pitchFamily="34" charset="0"/>
                <a:ea typeface="Calibri" panose="020F0502020204030204" pitchFamily="34" charset="0"/>
                <a:cs typeface="Calibri" panose="020F0502020204030204" pitchFamily="34" charset="0"/>
                <a:sym typeface="Wingdings" panose="05000000000000000000" pitchFamily="2" charset="2"/>
              </a:rPr>
              <a:t> Architects. (2023) Retrieved from </a:t>
            </a:r>
            <a:r>
              <a:rPr lang="en-CA" sz="1200" dirty="0" err="1">
                <a:latin typeface="Calibri" panose="020F0502020204030204" pitchFamily="34" charset="0"/>
                <a:ea typeface="Calibri" panose="020F0502020204030204" pitchFamily="34" charset="0"/>
                <a:cs typeface="Calibri" panose="020F0502020204030204" pitchFamily="34" charset="0"/>
                <a:sym typeface="Wingdings" panose="05000000000000000000" pitchFamily="2" charset="2"/>
              </a:rPr>
              <a:t>Pantic</a:t>
            </a:r>
            <a:r>
              <a:rPr lang="en-CA" sz="1200" dirty="0">
                <a:latin typeface="Calibri" panose="020F0502020204030204" pitchFamily="34" charset="0"/>
                <a:ea typeface="Calibri" panose="020F0502020204030204" pitchFamily="34" charset="0"/>
                <a:cs typeface="Calibri" panose="020F0502020204030204" pitchFamily="34" charset="0"/>
                <a:sym typeface="Wingdings" panose="05000000000000000000" pitchFamily="2" charset="2"/>
              </a:rPr>
              <a:t> Architects website: </a:t>
            </a:r>
          </a:p>
          <a:p>
            <a:r>
              <a:rPr lang="en-CA" sz="1200" dirty="0">
                <a:latin typeface="Calibri" panose="020F0502020204030204" pitchFamily="34" charset="0"/>
                <a:ea typeface="Calibri" panose="020F0502020204030204" pitchFamily="34" charset="0"/>
                <a:cs typeface="Calibri" panose="020F0502020204030204" pitchFamily="34" charset="0"/>
                <a:sym typeface="Wingdings" panose="05000000000000000000" pitchFamily="2" charset="2"/>
                <a:hlinkClick r:id="rId4"/>
              </a:rPr>
              <a:t>https://www.panticarchitects.com/img/serviceImgs/passive-systems.webp</a:t>
            </a:r>
            <a:endParaRPr lang="en-CA" sz="1200" dirty="0">
              <a:latin typeface="Calibri" panose="020F0502020204030204" pitchFamily="34" charset="0"/>
              <a:ea typeface="Calibri" panose="020F0502020204030204" pitchFamily="34" charset="0"/>
              <a:cs typeface="Calibri" panose="020F0502020204030204" pitchFamily="34" charset="0"/>
              <a:sym typeface="Wingdings" panose="05000000000000000000" pitchFamily="2" charset="2"/>
            </a:endParaRPr>
          </a:p>
          <a:p>
            <a:r>
              <a:rPr lang="en-CA" sz="1400" b="1" dirty="0">
                <a:latin typeface="Calibri" panose="020F0502020204030204" pitchFamily="34" charset="0"/>
                <a:ea typeface="Calibri" panose="020F0502020204030204" pitchFamily="34" charset="0"/>
                <a:cs typeface="Calibri" panose="020F0502020204030204" pitchFamily="34" charset="0"/>
                <a:sym typeface="Wingdings" panose="05000000000000000000" pitchFamily="2" charset="2"/>
              </a:rPr>
              <a:t>Slide 10 images:</a:t>
            </a:r>
          </a:p>
          <a:p>
            <a:r>
              <a:rPr lang="en-CA" sz="1200" dirty="0">
                <a:latin typeface="Calibri" panose="020F0502020204030204" pitchFamily="34" charset="0"/>
                <a:ea typeface="Calibri" panose="020F0502020204030204" pitchFamily="34" charset="0"/>
                <a:cs typeface="Calibri" panose="020F0502020204030204" pitchFamily="34" charset="0"/>
                <a:sym typeface="Wingdings" panose="05000000000000000000" pitchFamily="2" charset="2"/>
              </a:rPr>
              <a:t>Whole Building Design Guide. (2023) Retrieved from WBDG(Whole Building Design Guide) website:</a:t>
            </a:r>
          </a:p>
          <a:p>
            <a:r>
              <a:rPr lang="en-CA" sz="1200" dirty="0">
                <a:latin typeface="Calibri" panose="020F0502020204030204" pitchFamily="34" charset="0"/>
                <a:ea typeface="Calibri" panose="020F0502020204030204" pitchFamily="34" charset="0"/>
                <a:cs typeface="Calibri" panose="020F0502020204030204" pitchFamily="34" charset="0"/>
                <a:sym typeface="Wingdings" panose="05000000000000000000" pitchFamily="2" charset="2"/>
                <a:hlinkClick r:id="rId5"/>
              </a:rPr>
              <a:t>https://www.wbdg.org/images/suncontrol_04.jpg</a:t>
            </a:r>
            <a:endParaRPr lang="en-CA" sz="1200" dirty="0">
              <a:latin typeface="Calibri" panose="020F0502020204030204" pitchFamily="34" charset="0"/>
              <a:ea typeface="Calibri" panose="020F0502020204030204" pitchFamily="34" charset="0"/>
              <a:cs typeface="Calibri" panose="020F0502020204030204" pitchFamily="34" charset="0"/>
              <a:sym typeface="Wingdings" panose="05000000000000000000" pitchFamily="2" charset="2"/>
            </a:endParaRPr>
          </a:p>
          <a:p>
            <a:r>
              <a:rPr lang="en-CA" sz="1200" dirty="0">
                <a:latin typeface="Calibri" panose="020F0502020204030204" pitchFamily="34" charset="0"/>
                <a:ea typeface="Calibri" panose="020F0502020204030204" pitchFamily="34" charset="0"/>
                <a:cs typeface="Calibri" panose="020F0502020204030204" pitchFamily="34" charset="0"/>
                <a:sym typeface="Wingdings" panose="05000000000000000000" pitchFamily="2" charset="2"/>
              </a:rPr>
              <a:t>Energy Education. Retrieved from Energy Education website: </a:t>
            </a:r>
          </a:p>
          <a:p>
            <a:r>
              <a:rPr lang="en-CA" sz="1200" dirty="0">
                <a:latin typeface="Calibri" panose="020F0502020204030204" pitchFamily="34" charset="0"/>
                <a:ea typeface="Calibri" panose="020F0502020204030204" pitchFamily="34" charset="0"/>
                <a:cs typeface="Calibri" panose="020F0502020204030204" pitchFamily="34" charset="0"/>
                <a:sym typeface="Wingdings" panose="05000000000000000000" pitchFamily="2" charset="2"/>
                <a:hlinkClick r:id="rId6"/>
              </a:rPr>
              <a:t>https://energyeducation.ca/wiki/images/b/b5/491px-Innerglass-low-e-illustrati.jpg</a:t>
            </a:r>
            <a:endParaRPr lang="en-CA" sz="1200" dirty="0">
              <a:latin typeface="Calibri" panose="020F0502020204030204" pitchFamily="34" charset="0"/>
              <a:ea typeface="Calibri" panose="020F0502020204030204" pitchFamily="34" charset="0"/>
              <a:cs typeface="Calibri" panose="020F0502020204030204" pitchFamily="34" charset="0"/>
              <a:sym typeface="Wingdings" panose="05000000000000000000" pitchFamily="2" charset="2"/>
            </a:endParaRPr>
          </a:p>
          <a:p>
            <a:r>
              <a:rPr lang="en-CA" sz="1400" b="1" dirty="0">
                <a:latin typeface="Calibri" panose="020F0502020204030204" pitchFamily="34" charset="0"/>
                <a:ea typeface="Calibri" panose="020F0502020204030204" pitchFamily="34" charset="0"/>
                <a:cs typeface="Calibri" panose="020F0502020204030204" pitchFamily="34" charset="0"/>
                <a:sym typeface="Wingdings" panose="05000000000000000000" pitchFamily="2" charset="2"/>
              </a:rPr>
              <a:t>Slide 11 images:</a:t>
            </a:r>
          </a:p>
          <a:p>
            <a:r>
              <a:rPr lang="en-CA" sz="1200" dirty="0" err="1">
                <a:latin typeface="Calibri" panose="020F0502020204030204" pitchFamily="34" charset="0"/>
                <a:ea typeface="Calibri" panose="020F0502020204030204" pitchFamily="34" charset="0"/>
                <a:cs typeface="Calibri" panose="020F0502020204030204" pitchFamily="34" charset="0"/>
                <a:sym typeface="Wingdings" panose="05000000000000000000" pitchFamily="2" charset="2"/>
              </a:rPr>
              <a:t>Greenesa</a:t>
            </a:r>
            <a:r>
              <a:rPr lang="en-CA" sz="1200" dirty="0">
                <a:latin typeface="Calibri" panose="020F0502020204030204" pitchFamily="34" charset="0"/>
                <a:ea typeface="Calibri" panose="020F0502020204030204" pitchFamily="34" charset="0"/>
                <a:cs typeface="Calibri" panose="020F0502020204030204" pitchFamily="34" charset="0"/>
                <a:sym typeface="Wingdings" panose="05000000000000000000" pitchFamily="2" charset="2"/>
              </a:rPr>
              <a:t>. (2023) Retrieved from </a:t>
            </a:r>
            <a:r>
              <a:rPr lang="en-CA" sz="1200" dirty="0" err="1">
                <a:latin typeface="Calibri" panose="020F0502020204030204" pitchFamily="34" charset="0"/>
                <a:ea typeface="Calibri" panose="020F0502020204030204" pitchFamily="34" charset="0"/>
                <a:cs typeface="Calibri" panose="020F0502020204030204" pitchFamily="34" charset="0"/>
                <a:sym typeface="Wingdings" panose="05000000000000000000" pitchFamily="2" charset="2"/>
              </a:rPr>
              <a:t>Greenesa</a:t>
            </a:r>
            <a:r>
              <a:rPr lang="en-CA" sz="1200" dirty="0">
                <a:latin typeface="Calibri" panose="020F0502020204030204" pitchFamily="34" charset="0"/>
                <a:ea typeface="Calibri" panose="020F0502020204030204" pitchFamily="34" charset="0"/>
                <a:cs typeface="Calibri" panose="020F0502020204030204" pitchFamily="34" charset="0"/>
                <a:sym typeface="Wingdings" panose="05000000000000000000" pitchFamily="2" charset="2"/>
              </a:rPr>
              <a:t> website: </a:t>
            </a:r>
          </a:p>
          <a:p>
            <a:r>
              <a:rPr lang="en-CA" sz="1200" dirty="0">
                <a:latin typeface="Calibri" panose="020F0502020204030204" pitchFamily="34" charset="0"/>
                <a:ea typeface="Calibri" panose="020F0502020204030204" pitchFamily="34" charset="0"/>
                <a:cs typeface="Calibri" panose="020F0502020204030204" pitchFamily="34" charset="0"/>
                <a:sym typeface="Wingdings" panose="05000000000000000000" pitchFamily="2" charset="2"/>
                <a:hlinkClick r:id="rId7"/>
              </a:rPr>
              <a:t>https://greenesa.com/uploads/images/thermal_mass_winter_summer_Greenesa_1637700073.png</a:t>
            </a:r>
            <a:endParaRPr lang="en-CA" sz="1200" dirty="0">
              <a:latin typeface="Calibri" panose="020F0502020204030204" pitchFamily="34" charset="0"/>
              <a:ea typeface="Calibri" panose="020F0502020204030204" pitchFamily="34" charset="0"/>
              <a:cs typeface="Calibri" panose="020F0502020204030204" pitchFamily="34" charset="0"/>
              <a:sym typeface="Wingdings" panose="05000000000000000000" pitchFamily="2" charset="2"/>
            </a:endParaRPr>
          </a:p>
          <a:p>
            <a:r>
              <a:rPr lang="en-CA" sz="1200" dirty="0" err="1">
                <a:latin typeface="Calibri" panose="020F0502020204030204" pitchFamily="34" charset="0"/>
                <a:ea typeface="Calibri" panose="020F0502020204030204" pitchFamily="34" charset="0"/>
                <a:cs typeface="Calibri" panose="020F0502020204030204" pitchFamily="34" charset="0"/>
                <a:sym typeface="Wingdings" panose="05000000000000000000" pitchFamily="2" charset="2"/>
              </a:rPr>
              <a:t>Idei</a:t>
            </a:r>
            <a:r>
              <a:rPr lang="en-CA" sz="1200" dirty="0">
                <a:latin typeface="Calibri" panose="020F0502020204030204" pitchFamily="34" charset="0"/>
                <a:ea typeface="Calibri" panose="020F0502020204030204" pitchFamily="34" charset="0"/>
                <a:cs typeface="Calibri" panose="020F0502020204030204" pitchFamily="34" charset="0"/>
                <a:sym typeface="Wingdings" panose="05000000000000000000" pitchFamily="2" charset="2"/>
              </a:rPr>
              <a:t> Club (2023) Retrieved from </a:t>
            </a:r>
            <a:r>
              <a:rPr lang="en-CA" sz="1200" dirty="0" err="1">
                <a:latin typeface="Calibri" panose="020F0502020204030204" pitchFamily="34" charset="0"/>
                <a:ea typeface="Calibri" panose="020F0502020204030204" pitchFamily="34" charset="0"/>
                <a:cs typeface="Calibri" panose="020F0502020204030204" pitchFamily="34" charset="0"/>
                <a:sym typeface="Wingdings" panose="05000000000000000000" pitchFamily="2" charset="2"/>
              </a:rPr>
              <a:t>Idei</a:t>
            </a:r>
            <a:r>
              <a:rPr lang="en-CA" sz="1200" dirty="0">
                <a:latin typeface="Calibri" panose="020F0502020204030204" pitchFamily="34" charset="0"/>
                <a:ea typeface="Calibri" panose="020F0502020204030204" pitchFamily="34" charset="0"/>
                <a:cs typeface="Calibri" panose="020F0502020204030204" pitchFamily="34" charset="0"/>
                <a:sym typeface="Wingdings" panose="05000000000000000000" pitchFamily="2" charset="2"/>
              </a:rPr>
              <a:t> Club website: </a:t>
            </a:r>
          </a:p>
          <a:p>
            <a:r>
              <a:rPr lang="en-CA" sz="1200" dirty="0">
                <a:latin typeface="Calibri" panose="020F0502020204030204" pitchFamily="34" charset="0"/>
                <a:ea typeface="Calibri" panose="020F0502020204030204" pitchFamily="34" charset="0"/>
                <a:cs typeface="Calibri" panose="020F0502020204030204" pitchFamily="34" charset="0"/>
                <a:sym typeface="Wingdings" panose="05000000000000000000" pitchFamily="2" charset="2"/>
                <a:hlinkClick r:id="rId8"/>
              </a:rPr>
              <a:t>https://en.idei.club/uploads/posts/2023-03/thumbs/1679130923_en-idei-club-p-ecological-house-dizain-krasivo-2.jpg</a:t>
            </a:r>
            <a:endParaRPr lang="en-CA" sz="1200" dirty="0">
              <a:latin typeface="Calibri" panose="020F0502020204030204" pitchFamily="34" charset="0"/>
              <a:ea typeface="Calibri" panose="020F0502020204030204" pitchFamily="34" charset="0"/>
              <a:cs typeface="Calibri" panose="020F0502020204030204" pitchFamily="34" charset="0"/>
              <a:sym typeface="Wingdings" panose="05000000000000000000" pitchFamily="2" charset="2"/>
            </a:endParaRPr>
          </a:p>
          <a:p>
            <a:r>
              <a:rPr lang="en-CA" sz="1400" b="1" dirty="0">
                <a:latin typeface="Calibri" panose="020F0502020204030204" pitchFamily="34" charset="0"/>
                <a:ea typeface="Calibri" panose="020F0502020204030204" pitchFamily="34" charset="0"/>
                <a:cs typeface="Calibri" panose="020F0502020204030204" pitchFamily="34" charset="0"/>
                <a:sym typeface="Wingdings" panose="05000000000000000000" pitchFamily="2" charset="2"/>
              </a:rPr>
              <a:t>Slide 12 images:</a:t>
            </a:r>
          </a:p>
          <a:p>
            <a:r>
              <a:rPr lang="en-CA" sz="1200" dirty="0" err="1">
                <a:latin typeface="Calibri" panose="020F0502020204030204" pitchFamily="34" charset="0"/>
                <a:ea typeface="Calibri" panose="020F0502020204030204" pitchFamily="34" charset="0"/>
                <a:cs typeface="Calibri" panose="020F0502020204030204" pitchFamily="34" charset="0"/>
                <a:sym typeface="Wingdings" panose="05000000000000000000" pitchFamily="2" charset="2"/>
              </a:rPr>
              <a:t>DotDash</a:t>
            </a:r>
            <a:r>
              <a:rPr lang="en-CA" sz="1200" dirty="0">
                <a:latin typeface="Calibri" panose="020F0502020204030204" pitchFamily="34" charset="0"/>
                <a:ea typeface="Calibri" panose="020F0502020204030204" pitchFamily="34" charset="0"/>
                <a:cs typeface="Calibri" panose="020F0502020204030204" pitchFamily="34" charset="0"/>
                <a:sym typeface="Wingdings" panose="05000000000000000000" pitchFamily="2" charset="2"/>
              </a:rPr>
              <a:t> </a:t>
            </a:r>
            <a:r>
              <a:rPr lang="en-CA" sz="1200" dirty="0" err="1">
                <a:latin typeface="Calibri" panose="020F0502020204030204" pitchFamily="34" charset="0"/>
                <a:ea typeface="Calibri" panose="020F0502020204030204" pitchFamily="34" charset="0"/>
                <a:cs typeface="Calibri" panose="020F0502020204030204" pitchFamily="34" charset="0"/>
                <a:sym typeface="Wingdings" panose="05000000000000000000" pitchFamily="2" charset="2"/>
              </a:rPr>
              <a:t>Merideth</a:t>
            </a:r>
            <a:r>
              <a:rPr lang="en-CA" sz="1200" dirty="0">
                <a:latin typeface="Calibri" panose="020F0502020204030204" pitchFamily="34" charset="0"/>
                <a:ea typeface="Calibri" panose="020F0502020204030204" pitchFamily="34" charset="0"/>
                <a:cs typeface="Calibri" panose="020F0502020204030204" pitchFamily="34" charset="0"/>
                <a:sym typeface="Wingdings" panose="05000000000000000000" pitchFamily="2" charset="2"/>
              </a:rPr>
              <a:t>. (2004) Retrieved from TreeHugger website: </a:t>
            </a:r>
          </a:p>
          <a:p>
            <a:r>
              <a:rPr lang="en-CA" sz="1200" dirty="0">
                <a:latin typeface="Calibri" panose="020F0502020204030204" pitchFamily="34" charset="0"/>
                <a:ea typeface="Calibri" panose="020F0502020204030204" pitchFamily="34" charset="0"/>
                <a:cs typeface="Calibri" panose="020F0502020204030204" pitchFamily="34" charset="0"/>
                <a:sym typeface="Wingdings" panose="05000000000000000000" pitchFamily="2" charset="2"/>
                <a:hlinkClick r:id="rId9"/>
              </a:rPr>
              <a:t>https://www.treehugger.com/thmb/4pzDXoNAExGMOr_wmTxtNHjT8JE=/750x0/filters:no_upscale():max_bytes(150000):strip_icc():format(webp)/rainwater-harvesting-system-isometric-diagram-1201105579-34cb7b27492f42c387b89fd903a16ba4.jpg</a:t>
            </a:r>
            <a:endParaRPr lang="en-CA" sz="1200" dirty="0">
              <a:latin typeface="Calibri" panose="020F0502020204030204" pitchFamily="34" charset="0"/>
              <a:ea typeface="Calibri" panose="020F0502020204030204" pitchFamily="34" charset="0"/>
              <a:cs typeface="Calibri" panose="020F0502020204030204" pitchFamily="34" charset="0"/>
              <a:sym typeface="Wingdings" panose="05000000000000000000" pitchFamily="2" charset="2"/>
            </a:endParaRPr>
          </a:p>
          <a:p>
            <a:r>
              <a:rPr lang="en-CA" sz="1200" dirty="0">
                <a:latin typeface="Calibri" panose="020F0502020204030204" pitchFamily="34" charset="0"/>
                <a:ea typeface="Calibri" panose="020F0502020204030204" pitchFamily="34" charset="0"/>
                <a:cs typeface="Calibri" panose="020F0502020204030204" pitchFamily="34" charset="0"/>
                <a:sym typeface="Wingdings" panose="05000000000000000000" pitchFamily="2" charset="2"/>
              </a:rPr>
              <a:t>Research Gate. (2008) Retrieved from Research Gate website: </a:t>
            </a:r>
          </a:p>
          <a:p>
            <a:r>
              <a:rPr lang="en-CA" sz="1200" dirty="0">
                <a:latin typeface="Calibri" panose="020F0502020204030204" pitchFamily="34" charset="0"/>
                <a:ea typeface="Calibri" panose="020F0502020204030204" pitchFamily="34" charset="0"/>
                <a:cs typeface="Calibri" panose="020F0502020204030204" pitchFamily="34" charset="0"/>
                <a:sym typeface="Wingdings" panose="05000000000000000000" pitchFamily="2" charset="2"/>
              </a:rPr>
              <a:t>https://www.researchgate.net/profile/Edwin-Kipkirui/publication/339793739/figure/fig3/AS:867186189012996@1583764707898/Section-showing-how-permeable-paving-and-landscape-collects-rainwater-and-disseminates.jpg</a:t>
            </a:r>
          </a:p>
          <a:p>
            <a:endParaRPr lang="en-CA" sz="1600" dirty="0">
              <a:sym typeface="Wingdings" panose="05000000000000000000" pitchFamily="2" charset="2"/>
            </a:endParaRPr>
          </a:p>
        </p:txBody>
      </p:sp>
    </p:spTree>
    <p:extLst>
      <p:ext uri="{BB962C8B-B14F-4D97-AF65-F5344CB8AC3E}">
        <p14:creationId xmlns:p14="http://schemas.microsoft.com/office/powerpoint/2010/main" val="3206854156"/>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show="0">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3990A0C-2E6D-3709-ABC0-365BBDAB61E5}"/>
              </a:ext>
            </a:extLst>
          </p:cNvPr>
          <p:cNvSpPr>
            <a:spLocks noGrp="1"/>
          </p:cNvSpPr>
          <p:nvPr>
            <p:ph type="title"/>
          </p:nvPr>
        </p:nvSpPr>
        <p:spPr>
          <a:xfrm>
            <a:off x="1891551" y="743597"/>
            <a:ext cx="2911405" cy="433725"/>
          </a:xfrm>
        </p:spPr>
        <p:txBody>
          <a:bodyPr>
            <a:normAutofit fontScale="90000"/>
          </a:bodyPr>
          <a:lstStyle/>
          <a:p>
            <a:r>
              <a:rPr lang="en-US" sz="2400" dirty="0"/>
              <a:t>Image References </a:t>
            </a:r>
            <a:endParaRPr lang="en-CA" sz="2400" dirty="0"/>
          </a:p>
        </p:txBody>
      </p:sp>
      <p:sp>
        <p:nvSpPr>
          <p:cNvPr id="4" name="TextBox 3">
            <a:extLst>
              <a:ext uri="{FF2B5EF4-FFF2-40B4-BE49-F238E27FC236}">
                <a16:creationId xmlns:a16="http://schemas.microsoft.com/office/drawing/2014/main" id="{89929BD9-A770-9F79-A20B-1D93B0036CB5}"/>
              </a:ext>
            </a:extLst>
          </p:cNvPr>
          <p:cNvSpPr txBox="1"/>
          <p:nvPr/>
        </p:nvSpPr>
        <p:spPr>
          <a:xfrm>
            <a:off x="1891551" y="1177322"/>
            <a:ext cx="9932894" cy="4185761"/>
          </a:xfrm>
          <a:prstGeom prst="rect">
            <a:avLst/>
          </a:prstGeom>
          <a:noFill/>
        </p:spPr>
        <p:txBody>
          <a:bodyPr wrap="square">
            <a:spAutoFit/>
          </a:bodyPr>
          <a:lstStyle/>
          <a:p>
            <a:r>
              <a:rPr lang="en-CA" sz="1400" b="1" dirty="0">
                <a:latin typeface="Calibri" panose="020F0502020204030204" pitchFamily="34" charset="0"/>
                <a:ea typeface="Calibri" panose="020F0502020204030204" pitchFamily="34" charset="0"/>
                <a:cs typeface="Calibri" panose="020F0502020204030204" pitchFamily="34" charset="0"/>
                <a:sym typeface="Wingdings" panose="05000000000000000000" pitchFamily="2" charset="2"/>
              </a:rPr>
              <a:t>Slide 13 images</a:t>
            </a:r>
            <a:r>
              <a:rPr lang="en-CA" sz="1600" b="1" dirty="0">
                <a:latin typeface="Calibri" panose="020F0502020204030204" pitchFamily="34" charset="0"/>
                <a:ea typeface="Calibri" panose="020F0502020204030204" pitchFamily="34" charset="0"/>
                <a:cs typeface="Calibri" panose="020F0502020204030204" pitchFamily="34" charset="0"/>
                <a:sym typeface="Wingdings" panose="05000000000000000000" pitchFamily="2" charset="2"/>
              </a:rPr>
              <a:t>:</a:t>
            </a:r>
          </a:p>
          <a:p>
            <a:r>
              <a:rPr lang="en-CA" sz="1200" dirty="0">
                <a:latin typeface="Calibri" panose="020F0502020204030204" pitchFamily="34" charset="0"/>
                <a:ea typeface="Calibri" panose="020F0502020204030204" pitchFamily="34" charset="0"/>
                <a:cs typeface="Calibri" panose="020F0502020204030204" pitchFamily="34" charset="0"/>
                <a:sym typeface="Wingdings" panose="05000000000000000000" pitchFamily="2" charset="2"/>
              </a:rPr>
              <a:t>Palmer Construction. (2023) Retrieved from Palmer Construction Passive Building Systems website:</a:t>
            </a:r>
          </a:p>
          <a:p>
            <a:r>
              <a:rPr lang="en-CA" sz="1200" dirty="0">
                <a:latin typeface="Calibri" panose="020F0502020204030204" pitchFamily="34" charset="0"/>
                <a:ea typeface="Calibri" panose="020F0502020204030204" pitchFamily="34" charset="0"/>
                <a:cs typeface="Calibri" panose="020F0502020204030204" pitchFamily="34" charset="0"/>
                <a:hlinkClick r:id="rId2"/>
              </a:rPr>
              <a:t>https://palmercon.ie/wp-content/uploads/2022/05/icf_temperature_diagram-300x215-1.png</a:t>
            </a:r>
            <a:endParaRPr lang="en-CA" sz="1200" dirty="0">
              <a:latin typeface="Calibri" panose="020F0502020204030204" pitchFamily="34" charset="0"/>
              <a:ea typeface="Calibri" panose="020F0502020204030204" pitchFamily="34" charset="0"/>
              <a:cs typeface="Calibri" panose="020F0502020204030204" pitchFamily="34" charset="0"/>
            </a:endParaRPr>
          </a:p>
          <a:p>
            <a:r>
              <a:rPr lang="en-CA" sz="1400" b="1" dirty="0">
                <a:latin typeface="Calibri" panose="020F0502020204030204" pitchFamily="34" charset="0"/>
                <a:ea typeface="Calibri" panose="020F0502020204030204" pitchFamily="34" charset="0"/>
                <a:cs typeface="Calibri" panose="020F0502020204030204" pitchFamily="34" charset="0"/>
                <a:sym typeface="Wingdings" panose="05000000000000000000" pitchFamily="2" charset="2"/>
              </a:rPr>
              <a:t>Slide 14 images</a:t>
            </a:r>
            <a:r>
              <a:rPr lang="en-CA" sz="1600" b="1" dirty="0">
                <a:latin typeface="Calibri" panose="020F0502020204030204" pitchFamily="34" charset="0"/>
                <a:ea typeface="Calibri" panose="020F0502020204030204" pitchFamily="34" charset="0"/>
                <a:cs typeface="Calibri" panose="020F0502020204030204" pitchFamily="34" charset="0"/>
                <a:sym typeface="Wingdings" panose="05000000000000000000" pitchFamily="2" charset="2"/>
              </a:rPr>
              <a:t>:</a:t>
            </a:r>
          </a:p>
          <a:p>
            <a:r>
              <a:rPr lang="en-CA" sz="1200" dirty="0">
                <a:latin typeface="Calibri" panose="020F0502020204030204" pitchFamily="34" charset="0"/>
                <a:ea typeface="Calibri" panose="020F0502020204030204" pitchFamily="34" charset="0"/>
                <a:cs typeface="Calibri" panose="020F0502020204030204" pitchFamily="34" charset="0"/>
                <a:sym typeface="Wingdings" panose="05000000000000000000" pitchFamily="2" charset="2"/>
              </a:rPr>
              <a:t>JL Architects. (2023) Retrieved from JL Architects website: </a:t>
            </a:r>
          </a:p>
          <a:p>
            <a:r>
              <a:rPr lang="en-CA" sz="1200" dirty="0">
                <a:latin typeface="Calibri" panose="020F0502020204030204" pitchFamily="34" charset="0"/>
                <a:ea typeface="Calibri" panose="020F0502020204030204" pitchFamily="34" charset="0"/>
                <a:cs typeface="Calibri" panose="020F0502020204030204" pitchFamily="34" charset="0"/>
                <a:sym typeface="Wingdings" panose="05000000000000000000" pitchFamily="2" charset="2"/>
                <a:hlinkClick r:id="rId3"/>
              </a:rPr>
              <a:t>https://www.jlarchs.com/wp-content/uploads/2016/10/2e1ax_yoo_moustache_entry_Primary-Photo-Convent-de-Sant-Francesc.jpg</a:t>
            </a:r>
            <a:endParaRPr lang="en-CA" sz="1200" dirty="0">
              <a:latin typeface="Calibri" panose="020F0502020204030204" pitchFamily="34" charset="0"/>
              <a:ea typeface="Calibri" panose="020F0502020204030204" pitchFamily="34" charset="0"/>
              <a:cs typeface="Calibri" panose="020F0502020204030204" pitchFamily="34" charset="0"/>
              <a:sym typeface="Wingdings" panose="05000000000000000000" pitchFamily="2" charset="2"/>
            </a:endParaRPr>
          </a:p>
          <a:p>
            <a:r>
              <a:rPr lang="en-CA" sz="1200" dirty="0">
                <a:latin typeface="Calibri" panose="020F0502020204030204" pitchFamily="34" charset="0"/>
                <a:ea typeface="Calibri" panose="020F0502020204030204" pitchFamily="34" charset="0"/>
                <a:cs typeface="Calibri" panose="020F0502020204030204" pitchFamily="34" charset="0"/>
                <a:sym typeface="Wingdings" panose="05000000000000000000" pitchFamily="2" charset="2"/>
              </a:rPr>
              <a:t>MDPI. (1996) Retrieved from MDPI website: </a:t>
            </a:r>
          </a:p>
          <a:p>
            <a:r>
              <a:rPr lang="en-CA" sz="1200" dirty="0">
                <a:latin typeface="Calibri" panose="020F0502020204030204" pitchFamily="34" charset="0"/>
                <a:ea typeface="Calibri" panose="020F0502020204030204" pitchFamily="34" charset="0"/>
                <a:cs typeface="Calibri" panose="020F0502020204030204" pitchFamily="34" charset="0"/>
                <a:sym typeface="Wingdings" panose="05000000000000000000" pitchFamily="2" charset="2"/>
              </a:rPr>
              <a:t>https://www.mdpi.com/buildings/buildings-11-00176/article_deploy/html/images/buildings-11-00176-g025-550.jpg</a:t>
            </a:r>
          </a:p>
          <a:p>
            <a:r>
              <a:rPr lang="en-CA" sz="1400" b="1" dirty="0">
                <a:latin typeface="Calibri" panose="020F0502020204030204" pitchFamily="34" charset="0"/>
                <a:ea typeface="Calibri" panose="020F0502020204030204" pitchFamily="34" charset="0"/>
                <a:cs typeface="Calibri" panose="020F0502020204030204" pitchFamily="34" charset="0"/>
                <a:sym typeface="Wingdings" panose="05000000000000000000" pitchFamily="2" charset="2"/>
              </a:rPr>
              <a:t>Slide 16 images</a:t>
            </a:r>
            <a:r>
              <a:rPr lang="en-CA" sz="1600" b="1" dirty="0">
                <a:latin typeface="Calibri" panose="020F0502020204030204" pitchFamily="34" charset="0"/>
                <a:ea typeface="Calibri" panose="020F0502020204030204" pitchFamily="34" charset="0"/>
                <a:cs typeface="Calibri" panose="020F0502020204030204" pitchFamily="34" charset="0"/>
                <a:sym typeface="Wingdings" panose="05000000000000000000" pitchFamily="2" charset="2"/>
              </a:rPr>
              <a:t>:</a:t>
            </a:r>
          </a:p>
          <a:p>
            <a:r>
              <a:rPr lang="en-CA" sz="1200" dirty="0">
                <a:latin typeface="Calibri" panose="020F0502020204030204" pitchFamily="34" charset="0"/>
                <a:ea typeface="Calibri" panose="020F0502020204030204" pitchFamily="34" charset="0"/>
                <a:cs typeface="Calibri" panose="020F0502020204030204" pitchFamily="34" charset="0"/>
                <a:sym typeface="Wingdings" panose="05000000000000000000" pitchFamily="2" charset="2"/>
              </a:rPr>
              <a:t>Solar Square. (2023) Retrieved from Solar Square website: </a:t>
            </a:r>
          </a:p>
          <a:p>
            <a:r>
              <a:rPr lang="en-CA" sz="1200" dirty="0">
                <a:latin typeface="Calibri" panose="020F0502020204030204" pitchFamily="34" charset="0"/>
                <a:ea typeface="Calibri" panose="020F0502020204030204" pitchFamily="34" charset="0"/>
                <a:cs typeface="Calibri" panose="020F0502020204030204" pitchFamily="34" charset="0"/>
                <a:sym typeface="Wingdings" panose="05000000000000000000" pitchFamily="2" charset="2"/>
                <a:hlinkClick r:id="rId4"/>
              </a:rPr>
              <a:t>https://www.solarsquare.in/blog/wp-content/uploads/2022/07/Blog-images-inside-1000800px-35-845x550.jpg</a:t>
            </a:r>
            <a:endParaRPr lang="en-CA" sz="1200" dirty="0">
              <a:latin typeface="Calibri" panose="020F0502020204030204" pitchFamily="34" charset="0"/>
              <a:ea typeface="Calibri" panose="020F0502020204030204" pitchFamily="34" charset="0"/>
              <a:cs typeface="Calibri" panose="020F0502020204030204" pitchFamily="34" charset="0"/>
              <a:sym typeface="Wingdings" panose="05000000000000000000" pitchFamily="2" charset="2"/>
            </a:endParaRPr>
          </a:p>
          <a:p>
            <a:r>
              <a:rPr lang="en-CA" sz="1200" dirty="0">
                <a:latin typeface="Calibri" panose="020F0502020204030204" pitchFamily="34" charset="0"/>
                <a:ea typeface="Calibri" panose="020F0502020204030204" pitchFamily="34" charset="0"/>
                <a:cs typeface="Calibri" panose="020F0502020204030204" pitchFamily="34" charset="0"/>
                <a:sym typeface="Wingdings" panose="05000000000000000000" pitchFamily="2" charset="2"/>
              </a:rPr>
              <a:t>Paradise Energy Solutions. (2023) Retrieved from Paradise Energy Solutions website: </a:t>
            </a:r>
          </a:p>
          <a:p>
            <a:r>
              <a:rPr lang="en-CA" sz="1200" dirty="0">
                <a:latin typeface="Calibri" panose="020F0502020204030204" pitchFamily="34" charset="0"/>
                <a:ea typeface="Calibri" panose="020F0502020204030204" pitchFamily="34" charset="0"/>
                <a:cs typeface="Calibri" panose="020F0502020204030204" pitchFamily="34" charset="0"/>
                <a:sym typeface="Wingdings" panose="05000000000000000000" pitchFamily="2" charset="2"/>
                <a:hlinkClick r:id="rId5"/>
              </a:rPr>
              <a:t>https://www.paradisesolaergy.com/hs-fs/hubfs/Imported_Blog_Media/off-grid-vs-on-grid-solar-system.png?width=600&amp;name=off-grid-vs-on-grid-solar-system.png</a:t>
            </a:r>
            <a:endParaRPr lang="en-CA" sz="1200" dirty="0">
              <a:latin typeface="Calibri" panose="020F0502020204030204" pitchFamily="34" charset="0"/>
              <a:ea typeface="Calibri" panose="020F0502020204030204" pitchFamily="34" charset="0"/>
              <a:cs typeface="Calibri" panose="020F0502020204030204" pitchFamily="34" charset="0"/>
              <a:sym typeface="Wingdings" panose="05000000000000000000" pitchFamily="2" charset="2"/>
            </a:endParaRPr>
          </a:p>
          <a:p>
            <a:r>
              <a:rPr lang="en-CA" sz="1200" dirty="0" err="1">
                <a:latin typeface="Calibri" panose="020F0502020204030204" pitchFamily="34" charset="0"/>
                <a:ea typeface="Calibri" panose="020F0502020204030204" pitchFamily="34" charset="0"/>
                <a:cs typeface="Calibri" panose="020F0502020204030204" pitchFamily="34" charset="0"/>
                <a:sym typeface="Wingdings" panose="05000000000000000000" pitchFamily="2" charset="2"/>
              </a:rPr>
              <a:t>Voltimum</a:t>
            </a:r>
            <a:r>
              <a:rPr lang="en-CA" sz="1200" dirty="0">
                <a:latin typeface="Calibri" panose="020F0502020204030204" pitchFamily="34" charset="0"/>
                <a:ea typeface="Calibri" panose="020F0502020204030204" pitchFamily="34" charset="0"/>
                <a:cs typeface="Calibri" panose="020F0502020204030204" pitchFamily="34" charset="0"/>
                <a:sym typeface="Wingdings" panose="05000000000000000000" pitchFamily="2" charset="2"/>
              </a:rPr>
              <a:t>. (2023) Retrieved from </a:t>
            </a:r>
            <a:r>
              <a:rPr lang="en-CA" sz="1200" dirty="0" err="1">
                <a:latin typeface="Calibri" panose="020F0502020204030204" pitchFamily="34" charset="0"/>
                <a:ea typeface="Calibri" panose="020F0502020204030204" pitchFamily="34" charset="0"/>
                <a:cs typeface="Calibri" panose="020F0502020204030204" pitchFamily="34" charset="0"/>
                <a:sym typeface="Wingdings" panose="05000000000000000000" pitchFamily="2" charset="2"/>
              </a:rPr>
              <a:t>Voltimum</a:t>
            </a:r>
            <a:r>
              <a:rPr lang="en-CA" sz="1200" dirty="0">
                <a:latin typeface="Calibri" panose="020F0502020204030204" pitchFamily="34" charset="0"/>
                <a:ea typeface="Calibri" panose="020F0502020204030204" pitchFamily="34" charset="0"/>
                <a:cs typeface="Calibri" panose="020F0502020204030204" pitchFamily="34" charset="0"/>
                <a:sym typeface="Wingdings" panose="05000000000000000000" pitchFamily="2" charset="2"/>
              </a:rPr>
              <a:t> website: </a:t>
            </a:r>
          </a:p>
          <a:p>
            <a:r>
              <a:rPr lang="en-CA" sz="1200" dirty="0">
                <a:latin typeface="Calibri" panose="020F0502020204030204" pitchFamily="34" charset="0"/>
                <a:ea typeface="Calibri" panose="020F0502020204030204" pitchFamily="34" charset="0"/>
                <a:cs typeface="Calibri" panose="020F0502020204030204" pitchFamily="34" charset="0"/>
                <a:sym typeface="Wingdings" panose="05000000000000000000" pitchFamily="2" charset="2"/>
              </a:rPr>
              <a:t>https://d2uftzox6cgv09.cloudfront.net/sites/www.voltimum.com.au/files/styles/image_630/public/fields/main_image/smart-home_energy_0.jpg</a:t>
            </a:r>
          </a:p>
          <a:p>
            <a:r>
              <a:rPr lang="en-CA" sz="1400" b="1" dirty="0">
                <a:latin typeface="Calibri" panose="020F0502020204030204" pitchFamily="34" charset="0"/>
                <a:ea typeface="Calibri" panose="020F0502020204030204" pitchFamily="34" charset="0"/>
                <a:cs typeface="Calibri" panose="020F0502020204030204" pitchFamily="34" charset="0"/>
                <a:sym typeface="Wingdings" panose="05000000000000000000" pitchFamily="2" charset="2"/>
              </a:rPr>
              <a:t>Slide 17 images:</a:t>
            </a:r>
          </a:p>
          <a:p>
            <a:r>
              <a:rPr lang="en-CA" sz="1200" dirty="0">
                <a:latin typeface="Calibri" panose="020F0502020204030204" pitchFamily="34" charset="0"/>
                <a:ea typeface="Calibri" panose="020F0502020204030204" pitchFamily="34" charset="0"/>
                <a:cs typeface="Calibri" panose="020F0502020204030204" pitchFamily="34" charset="0"/>
                <a:sym typeface="Wingdings" panose="05000000000000000000" pitchFamily="2" charset="2"/>
              </a:rPr>
              <a:t>AD. (2023) Retrieved from AD(Architectural Design) website:</a:t>
            </a:r>
          </a:p>
          <a:p>
            <a:r>
              <a:rPr lang="en-CA" sz="1200" dirty="0">
                <a:latin typeface="Calibri" panose="020F0502020204030204" pitchFamily="34" charset="0"/>
                <a:ea typeface="Calibri" panose="020F0502020204030204" pitchFamily="34" charset="0"/>
                <a:cs typeface="Calibri" panose="020F0502020204030204" pitchFamily="34" charset="0"/>
                <a:sym typeface="Wingdings" panose="05000000000000000000" pitchFamily="2" charset="2"/>
                <a:hlinkClick r:id="rId6"/>
              </a:rPr>
              <a:t>https://media.architecturaldigest.com/photos/607b0de2fecff4d852916452/16:9/w_1920,c_limit/AD0521_SUSTAINABILITY_2.jpg</a:t>
            </a:r>
            <a:endParaRPr lang="en-CA" sz="1200" dirty="0">
              <a:latin typeface="Calibri" panose="020F0502020204030204" pitchFamily="34" charset="0"/>
              <a:ea typeface="Calibri" panose="020F0502020204030204" pitchFamily="34" charset="0"/>
              <a:cs typeface="Calibri" panose="020F0502020204030204" pitchFamily="34" charset="0"/>
              <a:sym typeface="Wingdings" panose="05000000000000000000" pitchFamily="2" charset="2"/>
            </a:endParaRPr>
          </a:p>
          <a:p>
            <a:r>
              <a:rPr lang="en-CA" sz="1200" dirty="0">
                <a:latin typeface="Calibri" panose="020F0502020204030204" pitchFamily="34" charset="0"/>
                <a:ea typeface="Calibri" panose="020F0502020204030204" pitchFamily="34" charset="0"/>
                <a:cs typeface="Calibri" panose="020F0502020204030204" pitchFamily="34" charset="0"/>
                <a:sym typeface="Wingdings" panose="05000000000000000000" pitchFamily="2" charset="2"/>
              </a:rPr>
              <a:t>EPA(2021). Retrieved from United States Environmental Protection website: </a:t>
            </a:r>
          </a:p>
          <a:p>
            <a:r>
              <a:rPr lang="en-CA" sz="1200" dirty="0">
                <a:latin typeface="Calibri" panose="020F0502020204030204" pitchFamily="34" charset="0"/>
                <a:ea typeface="Calibri" panose="020F0502020204030204" pitchFamily="34" charset="0"/>
                <a:cs typeface="Calibri" panose="020F0502020204030204" pitchFamily="34" charset="0"/>
                <a:sym typeface="Wingdings" panose="05000000000000000000" pitchFamily="2" charset="2"/>
                <a:hlinkClick r:id="rId7"/>
              </a:rPr>
              <a:t>https://archive.epa.gov/climatechange/kids/images/4-1-1solar_thermal.gif</a:t>
            </a:r>
            <a:endParaRPr lang="en-CA" sz="1200" dirty="0">
              <a:latin typeface="Calibri" panose="020F0502020204030204" pitchFamily="34" charset="0"/>
              <a:ea typeface="Calibri" panose="020F0502020204030204" pitchFamily="34" charset="0"/>
              <a:cs typeface="Calibri" panose="020F0502020204030204" pitchFamily="34" charset="0"/>
              <a:sym typeface="Wingdings" panose="05000000000000000000" pitchFamily="2" charset="2"/>
            </a:endParaRPr>
          </a:p>
        </p:txBody>
      </p:sp>
    </p:spTree>
    <p:extLst>
      <p:ext uri="{BB962C8B-B14F-4D97-AF65-F5344CB8AC3E}">
        <p14:creationId xmlns:p14="http://schemas.microsoft.com/office/powerpoint/2010/main" val="3270635104"/>
      </p:ext>
    </p:ext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show="0">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3990A0C-2E6D-3709-ABC0-365BBDAB61E5}"/>
              </a:ext>
            </a:extLst>
          </p:cNvPr>
          <p:cNvSpPr>
            <a:spLocks noGrp="1"/>
          </p:cNvSpPr>
          <p:nvPr>
            <p:ph type="title"/>
          </p:nvPr>
        </p:nvSpPr>
        <p:spPr>
          <a:xfrm>
            <a:off x="1891551" y="743597"/>
            <a:ext cx="2911405" cy="433725"/>
          </a:xfrm>
        </p:spPr>
        <p:txBody>
          <a:bodyPr>
            <a:normAutofit fontScale="90000"/>
          </a:bodyPr>
          <a:lstStyle/>
          <a:p>
            <a:r>
              <a:rPr lang="en-US" sz="2400" dirty="0"/>
              <a:t>Image References </a:t>
            </a:r>
            <a:endParaRPr lang="en-CA" sz="2400" dirty="0"/>
          </a:p>
        </p:txBody>
      </p:sp>
      <p:sp>
        <p:nvSpPr>
          <p:cNvPr id="4" name="TextBox 3">
            <a:extLst>
              <a:ext uri="{FF2B5EF4-FFF2-40B4-BE49-F238E27FC236}">
                <a16:creationId xmlns:a16="http://schemas.microsoft.com/office/drawing/2014/main" id="{89929BD9-A770-9F79-A20B-1D93B0036CB5}"/>
              </a:ext>
            </a:extLst>
          </p:cNvPr>
          <p:cNvSpPr txBox="1"/>
          <p:nvPr/>
        </p:nvSpPr>
        <p:spPr>
          <a:xfrm>
            <a:off x="1891551" y="1177322"/>
            <a:ext cx="9932894" cy="4832092"/>
          </a:xfrm>
          <a:prstGeom prst="rect">
            <a:avLst/>
          </a:prstGeom>
          <a:noFill/>
        </p:spPr>
        <p:txBody>
          <a:bodyPr wrap="square">
            <a:spAutoFit/>
          </a:bodyPr>
          <a:lstStyle/>
          <a:p>
            <a:r>
              <a:rPr lang="en-CA" sz="1600" b="1" dirty="0">
                <a:latin typeface="Calibri" panose="020F0502020204030204" pitchFamily="34" charset="0"/>
                <a:ea typeface="Calibri" panose="020F0502020204030204" pitchFamily="34" charset="0"/>
                <a:cs typeface="Calibri" panose="020F0502020204030204" pitchFamily="34" charset="0"/>
                <a:sym typeface="Wingdings" panose="05000000000000000000" pitchFamily="2" charset="2"/>
              </a:rPr>
              <a:t>Slide 18 images:</a:t>
            </a:r>
          </a:p>
          <a:p>
            <a:r>
              <a:rPr lang="en-CA" sz="1400" dirty="0">
                <a:latin typeface="Calibri" panose="020F0502020204030204" pitchFamily="34" charset="0"/>
                <a:ea typeface="Calibri" panose="020F0502020204030204" pitchFamily="34" charset="0"/>
                <a:cs typeface="Calibri" panose="020F0502020204030204" pitchFamily="34" charset="0"/>
                <a:sym typeface="Wingdings" panose="05000000000000000000" pitchFamily="2" charset="2"/>
              </a:rPr>
              <a:t>Cooling India. (2004) Retrieved from Cooling India website: </a:t>
            </a:r>
          </a:p>
          <a:p>
            <a:r>
              <a:rPr lang="en-CA" sz="1400" dirty="0">
                <a:latin typeface="Calibri" panose="020F0502020204030204" pitchFamily="34" charset="0"/>
                <a:ea typeface="Calibri" panose="020F0502020204030204" pitchFamily="34" charset="0"/>
                <a:cs typeface="Calibri" panose="020F0502020204030204" pitchFamily="34" charset="0"/>
                <a:sym typeface="Wingdings" panose="05000000000000000000" pitchFamily="2" charset="2"/>
                <a:hlinkClick r:id="rId2"/>
              </a:rPr>
              <a:t>https://i0.wp.com/www.coolingindia.in/wp-content/uploads/2018/10/geothermal-heatpump-sustainabledevelopment.jpg?w=792&amp;ssl=1</a:t>
            </a:r>
            <a:endParaRPr lang="en-CA" sz="1400" dirty="0">
              <a:latin typeface="Calibri" panose="020F0502020204030204" pitchFamily="34" charset="0"/>
              <a:ea typeface="Calibri" panose="020F0502020204030204" pitchFamily="34" charset="0"/>
              <a:cs typeface="Calibri" panose="020F0502020204030204" pitchFamily="34" charset="0"/>
              <a:sym typeface="Wingdings" panose="05000000000000000000" pitchFamily="2" charset="2"/>
            </a:endParaRPr>
          </a:p>
          <a:p>
            <a:r>
              <a:rPr lang="en-CA" sz="1400" dirty="0">
                <a:latin typeface="Calibri" panose="020F0502020204030204" pitchFamily="34" charset="0"/>
                <a:ea typeface="Calibri" panose="020F0502020204030204" pitchFamily="34" charset="0"/>
                <a:cs typeface="Calibri" panose="020F0502020204030204" pitchFamily="34" charset="0"/>
                <a:sym typeface="Wingdings" panose="05000000000000000000" pitchFamily="2" charset="2"/>
              </a:rPr>
              <a:t>Reddit. (2023) Retrieved from Reddit website: </a:t>
            </a:r>
          </a:p>
          <a:p>
            <a:r>
              <a:rPr lang="en-CA" sz="1400" dirty="0">
                <a:latin typeface="Calibri" panose="020F0502020204030204" pitchFamily="34" charset="0"/>
                <a:ea typeface="Calibri" panose="020F0502020204030204" pitchFamily="34" charset="0"/>
                <a:cs typeface="Calibri" panose="020F0502020204030204" pitchFamily="34" charset="0"/>
                <a:sym typeface="Wingdings" panose="05000000000000000000" pitchFamily="2" charset="2"/>
                <a:hlinkClick r:id="rId3"/>
              </a:rPr>
              <a:t>https://www.reddit.com/media?url=https%3A%2F%2Fpreview.redd.it%2Fd4aykut9ca731.jpg%3Fauto%3Dwebp%26s%3D2925519d611112add228e07374eb15f52a7125f4</a:t>
            </a:r>
            <a:endParaRPr lang="en-CA" sz="1400" dirty="0">
              <a:latin typeface="Calibri" panose="020F0502020204030204" pitchFamily="34" charset="0"/>
              <a:ea typeface="Calibri" panose="020F0502020204030204" pitchFamily="34" charset="0"/>
              <a:cs typeface="Calibri" panose="020F0502020204030204" pitchFamily="34" charset="0"/>
              <a:sym typeface="Wingdings" panose="05000000000000000000" pitchFamily="2" charset="2"/>
            </a:endParaRPr>
          </a:p>
          <a:p>
            <a:r>
              <a:rPr lang="en-CA" sz="1400" dirty="0">
                <a:latin typeface="Calibri" panose="020F0502020204030204" pitchFamily="34" charset="0"/>
                <a:ea typeface="Calibri" panose="020F0502020204030204" pitchFamily="34" charset="0"/>
                <a:cs typeface="Calibri" panose="020F0502020204030204" pitchFamily="34" charset="0"/>
                <a:sym typeface="Wingdings" panose="05000000000000000000" pitchFamily="2" charset="2"/>
              </a:rPr>
              <a:t>Pinterest. (2010) Retrieved from Pinterest website:</a:t>
            </a:r>
          </a:p>
          <a:p>
            <a:r>
              <a:rPr lang="en-CA" sz="1400" dirty="0">
                <a:latin typeface="Calibri" panose="020F0502020204030204" pitchFamily="34" charset="0"/>
                <a:ea typeface="Calibri" panose="020F0502020204030204" pitchFamily="34" charset="0"/>
                <a:cs typeface="Calibri" panose="020F0502020204030204" pitchFamily="34" charset="0"/>
                <a:sym typeface="Wingdings" panose="05000000000000000000" pitchFamily="2" charset="2"/>
              </a:rPr>
              <a:t>https://www.pinterest.ca/pin/532409987178874153/</a:t>
            </a:r>
            <a:endParaRPr lang="en-CA" sz="1400" b="1" dirty="0">
              <a:latin typeface="Calibri" panose="020F0502020204030204" pitchFamily="34" charset="0"/>
              <a:ea typeface="Calibri" panose="020F0502020204030204" pitchFamily="34" charset="0"/>
              <a:cs typeface="Calibri" panose="020F0502020204030204" pitchFamily="34" charset="0"/>
              <a:sym typeface="Wingdings" panose="05000000000000000000" pitchFamily="2" charset="2"/>
            </a:endParaRPr>
          </a:p>
          <a:p>
            <a:r>
              <a:rPr lang="en-CA" sz="1400" b="1" dirty="0">
                <a:latin typeface="Calibri" panose="020F0502020204030204" pitchFamily="34" charset="0"/>
                <a:ea typeface="Calibri" panose="020F0502020204030204" pitchFamily="34" charset="0"/>
                <a:cs typeface="Calibri" panose="020F0502020204030204" pitchFamily="34" charset="0"/>
                <a:sym typeface="Wingdings" panose="05000000000000000000" pitchFamily="2" charset="2"/>
              </a:rPr>
              <a:t>Slide 19 images</a:t>
            </a:r>
            <a:r>
              <a:rPr lang="en-CA" sz="1600" b="1" dirty="0">
                <a:latin typeface="Calibri" panose="020F0502020204030204" pitchFamily="34" charset="0"/>
                <a:ea typeface="Calibri" panose="020F0502020204030204" pitchFamily="34" charset="0"/>
                <a:cs typeface="Calibri" panose="020F0502020204030204" pitchFamily="34" charset="0"/>
                <a:sym typeface="Wingdings" panose="05000000000000000000" pitchFamily="2" charset="2"/>
              </a:rPr>
              <a:t>:</a:t>
            </a:r>
          </a:p>
          <a:p>
            <a:r>
              <a:rPr lang="en-CA" sz="1200" dirty="0">
                <a:latin typeface="Calibri" panose="020F0502020204030204" pitchFamily="34" charset="0"/>
                <a:ea typeface="Calibri" panose="020F0502020204030204" pitchFamily="34" charset="0"/>
                <a:cs typeface="Calibri" panose="020F0502020204030204" pitchFamily="34" charset="0"/>
                <a:sym typeface="Wingdings" panose="05000000000000000000" pitchFamily="2" charset="2"/>
              </a:rPr>
              <a:t>Fine Home Building. (2023) Retrieved from Fine Home Building website:</a:t>
            </a:r>
          </a:p>
          <a:p>
            <a:r>
              <a:rPr lang="en-CA" sz="1200" dirty="0">
                <a:sym typeface="Wingdings" panose="05000000000000000000" pitchFamily="2" charset="2"/>
                <a:hlinkClick r:id="rId4"/>
              </a:rPr>
              <a:t>https://images.finehomebuilding.com/app/uploads/2014/11/05115558/021248086-fully-ducted-system_xlg.jpg</a:t>
            </a:r>
            <a:endParaRPr lang="en-CA" sz="1200" dirty="0">
              <a:sym typeface="Wingdings" panose="05000000000000000000" pitchFamily="2" charset="2"/>
            </a:endParaRPr>
          </a:p>
          <a:p>
            <a:r>
              <a:rPr lang="en-CA" sz="1400" b="1" dirty="0">
                <a:latin typeface="Calibri" panose="020F0502020204030204" pitchFamily="34" charset="0"/>
                <a:ea typeface="Calibri" panose="020F0502020204030204" pitchFamily="34" charset="0"/>
                <a:cs typeface="Calibri" panose="020F0502020204030204" pitchFamily="34" charset="0"/>
                <a:sym typeface="Wingdings" panose="05000000000000000000" pitchFamily="2" charset="2"/>
              </a:rPr>
              <a:t>Slide 20 images</a:t>
            </a:r>
            <a:r>
              <a:rPr lang="en-CA" sz="1600" b="1" dirty="0">
                <a:latin typeface="Calibri" panose="020F0502020204030204" pitchFamily="34" charset="0"/>
                <a:ea typeface="Calibri" panose="020F0502020204030204" pitchFamily="34" charset="0"/>
                <a:cs typeface="Calibri" panose="020F0502020204030204" pitchFamily="34" charset="0"/>
                <a:sym typeface="Wingdings" panose="05000000000000000000" pitchFamily="2" charset="2"/>
              </a:rPr>
              <a:t>:</a:t>
            </a:r>
          </a:p>
          <a:p>
            <a:r>
              <a:rPr lang="en-CA" sz="1200" dirty="0">
                <a:latin typeface="Calibri" panose="020F0502020204030204" pitchFamily="34" charset="0"/>
                <a:ea typeface="Calibri" panose="020F0502020204030204" pitchFamily="34" charset="0"/>
                <a:cs typeface="Calibri" panose="020F0502020204030204" pitchFamily="34" charset="0"/>
                <a:sym typeface="Wingdings" panose="05000000000000000000" pitchFamily="2" charset="2"/>
              </a:rPr>
              <a:t>Amazon. (1994) Retrieved from Amazon website: </a:t>
            </a:r>
          </a:p>
          <a:p>
            <a:r>
              <a:rPr lang="en-CA" sz="1200" dirty="0">
                <a:latin typeface="Calibri" panose="020F0502020204030204" pitchFamily="34" charset="0"/>
                <a:ea typeface="Calibri" panose="020F0502020204030204" pitchFamily="34" charset="0"/>
                <a:cs typeface="Calibri" panose="020F0502020204030204" pitchFamily="34" charset="0"/>
                <a:sym typeface="Wingdings" panose="05000000000000000000" pitchFamily="2" charset="2"/>
                <a:hlinkClick r:id="rId5"/>
              </a:rPr>
              <a:t>https://m.media-amazon.com/images/S/aplus-media-library-service-media/7e091aa5-8ab2-4af0-9572-7f445f9809f3.__CR0,0,970,600_PT0_SX970_V1___.jpg</a:t>
            </a:r>
            <a:endParaRPr lang="en-CA" sz="1200" dirty="0">
              <a:latin typeface="Calibri" panose="020F0502020204030204" pitchFamily="34" charset="0"/>
              <a:ea typeface="Calibri" panose="020F0502020204030204" pitchFamily="34" charset="0"/>
              <a:cs typeface="Calibri" panose="020F0502020204030204" pitchFamily="34" charset="0"/>
              <a:sym typeface="Wingdings" panose="05000000000000000000" pitchFamily="2" charset="2"/>
            </a:endParaRPr>
          </a:p>
          <a:p>
            <a:r>
              <a:rPr lang="en-CA" sz="1200" dirty="0">
                <a:latin typeface="Calibri" panose="020F0502020204030204" pitchFamily="34" charset="0"/>
                <a:ea typeface="Calibri" panose="020F0502020204030204" pitchFamily="34" charset="0"/>
                <a:cs typeface="Calibri" panose="020F0502020204030204" pitchFamily="34" charset="0"/>
                <a:sym typeface="Wingdings" panose="05000000000000000000" pitchFamily="2" charset="2"/>
              </a:rPr>
              <a:t>Warmup. (2023) Retrieved from Warmup website: </a:t>
            </a:r>
          </a:p>
          <a:p>
            <a:r>
              <a:rPr lang="en-CA" sz="1200" dirty="0">
                <a:latin typeface="Calibri" panose="020F0502020204030204" pitchFamily="34" charset="0"/>
                <a:ea typeface="Calibri" panose="020F0502020204030204" pitchFamily="34" charset="0"/>
                <a:cs typeface="Calibri" panose="020F0502020204030204" pitchFamily="34" charset="0"/>
                <a:sym typeface="Wingdings" panose="05000000000000000000" pitchFamily="2" charset="2"/>
                <a:hlinkClick r:id="rId6"/>
              </a:rPr>
              <a:t>https://www.warmup.com/wp-content/uploads/radiant-heating-vs-forced-air-1920x857-1.jpg</a:t>
            </a:r>
            <a:endParaRPr lang="en-CA" sz="1200" dirty="0">
              <a:latin typeface="Calibri" panose="020F0502020204030204" pitchFamily="34" charset="0"/>
              <a:ea typeface="Calibri" panose="020F0502020204030204" pitchFamily="34" charset="0"/>
              <a:cs typeface="Calibri" panose="020F0502020204030204" pitchFamily="34" charset="0"/>
              <a:sym typeface="Wingdings" panose="05000000000000000000" pitchFamily="2" charset="2"/>
            </a:endParaRPr>
          </a:p>
          <a:p>
            <a:r>
              <a:rPr lang="en-CA" sz="1400" b="1" dirty="0">
                <a:latin typeface="Calibri" panose="020F0502020204030204" pitchFamily="34" charset="0"/>
                <a:ea typeface="Calibri" panose="020F0502020204030204" pitchFamily="34" charset="0"/>
                <a:cs typeface="Calibri" panose="020F0502020204030204" pitchFamily="34" charset="0"/>
                <a:sym typeface="Wingdings" panose="05000000000000000000" pitchFamily="2" charset="2"/>
              </a:rPr>
              <a:t>Slide 21 images</a:t>
            </a:r>
            <a:r>
              <a:rPr lang="en-CA" sz="1600" b="1" dirty="0">
                <a:latin typeface="Calibri" panose="020F0502020204030204" pitchFamily="34" charset="0"/>
                <a:ea typeface="Calibri" panose="020F0502020204030204" pitchFamily="34" charset="0"/>
                <a:cs typeface="Calibri" panose="020F0502020204030204" pitchFamily="34" charset="0"/>
                <a:sym typeface="Wingdings" panose="05000000000000000000" pitchFamily="2" charset="2"/>
              </a:rPr>
              <a:t>:</a:t>
            </a:r>
          </a:p>
          <a:p>
            <a:r>
              <a:rPr lang="en-CA" sz="1200" dirty="0">
                <a:latin typeface="Calibri" panose="020F0502020204030204" pitchFamily="34" charset="0"/>
                <a:ea typeface="Calibri" panose="020F0502020204030204" pitchFamily="34" charset="0"/>
                <a:cs typeface="Calibri" panose="020F0502020204030204" pitchFamily="34" charset="0"/>
                <a:sym typeface="Wingdings" panose="05000000000000000000" pitchFamily="2" charset="2"/>
              </a:rPr>
              <a:t>PHAM News. (2014) Retrieved from PHAM News website: </a:t>
            </a:r>
          </a:p>
          <a:p>
            <a:r>
              <a:rPr lang="en-CA" sz="1200" dirty="0">
                <a:latin typeface="Calibri" panose="020F0502020204030204" pitchFamily="34" charset="0"/>
                <a:ea typeface="Calibri" panose="020F0502020204030204" pitchFamily="34" charset="0"/>
                <a:cs typeface="Calibri" panose="020F0502020204030204" pitchFamily="34" charset="0"/>
                <a:sym typeface="Wingdings" panose="05000000000000000000" pitchFamily="2" charset="2"/>
                <a:hlinkClick r:id="rId7"/>
              </a:rPr>
              <a:t>https://www.phamnews.co.uk/web-cont1001/uploads/Power-830x496.jpg</a:t>
            </a:r>
            <a:endParaRPr lang="en-CA" sz="1200" dirty="0">
              <a:latin typeface="Calibri" panose="020F0502020204030204" pitchFamily="34" charset="0"/>
              <a:ea typeface="Calibri" panose="020F0502020204030204" pitchFamily="34" charset="0"/>
              <a:cs typeface="Calibri" panose="020F0502020204030204" pitchFamily="34" charset="0"/>
              <a:sym typeface="Wingdings" panose="05000000000000000000" pitchFamily="2" charset="2"/>
            </a:endParaRPr>
          </a:p>
          <a:p>
            <a:r>
              <a:rPr lang="en-CA" sz="1200" dirty="0">
                <a:latin typeface="Calibri" panose="020F0502020204030204" pitchFamily="34" charset="0"/>
                <a:ea typeface="Calibri" panose="020F0502020204030204" pitchFamily="34" charset="0"/>
                <a:cs typeface="Calibri" panose="020F0502020204030204" pitchFamily="34" charset="0"/>
                <a:sym typeface="Wingdings" panose="05000000000000000000" pitchFamily="2" charset="2"/>
              </a:rPr>
              <a:t>Pinterest. (2010) Retrieved from Pinterest website: </a:t>
            </a:r>
          </a:p>
          <a:p>
            <a:r>
              <a:rPr lang="en-CA" sz="1200" dirty="0">
                <a:latin typeface="Calibri" panose="020F0502020204030204" pitchFamily="34" charset="0"/>
                <a:ea typeface="Calibri" panose="020F0502020204030204" pitchFamily="34" charset="0"/>
                <a:cs typeface="Calibri" panose="020F0502020204030204" pitchFamily="34" charset="0"/>
                <a:sym typeface="Wingdings" panose="05000000000000000000" pitchFamily="2" charset="2"/>
              </a:rPr>
              <a:t>https://www.pinterest.ca/pin/gray-water-reusing-and-recycling-in-2023--567805465533068573/</a:t>
            </a:r>
          </a:p>
        </p:txBody>
      </p:sp>
    </p:spTree>
    <p:extLst>
      <p:ext uri="{BB962C8B-B14F-4D97-AF65-F5344CB8AC3E}">
        <p14:creationId xmlns:p14="http://schemas.microsoft.com/office/powerpoint/2010/main" val="1805917606"/>
      </p:ext>
    </p:extLst>
  </p:cSld>
  <p:clrMapOvr>
    <a:masterClrMapping/>
  </p:clrMapOvr>
</p:sld>
</file>

<file path=ppt/theme/theme1.xml><?xml version="1.0" encoding="utf-8"?>
<a:theme xmlns:a="http://schemas.openxmlformats.org/drawingml/2006/main" name="Wisp">
  <a:themeElements>
    <a:clrScheme name="Yellow Orange">
      <a:dk1>
        <a:sysClr val="windowText" lastClr="000000"/>
      </a:dk1>
      <a:lt1>
        <a:sysClr val="window" lastClr="FFFFFF"/>
      </a:lt1>
      <a:dk2>
        <a:srgbClr val="4E3B30"/>
      </a:dk2>
      <a:lt2>
        <a:srgbClr val="FBEEC9"/>
      </a:lt2>
      <a:accent1>
        <a:srgbClr val="F0A22E"/>
      </a:accent1>
      <a:accent2>
        <a:srgbClr val="A5644E"/>
      </a:accent2>
      <a:accent3>
        <a:srgbClr val="B58B80"/>
      </a:accent3>
      <a:accent4>
        <a:srgbClr val="C3986D"/>
      </a:accent4>
      <a:accent5>
        <a:srgbClr val="A19574"/>
      </a:accent5>
      <a:accent6>
        <a:srgbClr val="C17529"/>
      </a:accent6>
      <a:hlink>
        <a:srgbClr val="AD1F1F"/>
      </a:hlink>
      <a:folHlink>
        <a:srgbClr val="FFC42F"/>
      </a:folHlink>
    </a:clrScheme>
    <a:fontScheme name="Wisp">
      <a:majorFont>
        <a:latin typeface="Century Gothic" panose="020B0502020202020204"/>
        <a:ea typeface=""/>
        <a:cs typeface=""/>
        <a:font script="Jpan" typeface="メイリオ"/>
        <a:font script="Hang" typeface="HY중고딕"/>
        <a:font script="Hans" typeface="幼圆"/>
        <a:font script="Hant" typeface="微軟正黑體"/>
        <a:font script="Arab" typeface="Tahoma"/>
        <a:font script="Hebr" typeface="Gisha"/>
        <a:font script="Thai" typeface="Dillenia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font script="Geor" typeface="Sylfaen"/>
      </a:majorFont>
      <a:minorFont>
        <a:latin typeface="Century Gothic" panose="020B0502020202020204"/>
        <a:ea typeface=""/>
        <a:cs typeface=""/>
        <a:font script="Jpan" typeface="メイリオ"/>
        <a:font script="Hang" typeface="HY중고딕"/>
        <a:font script="Hans" typeface="幼圆"/>
        <a:font script="Hant" typeface="微軟正黑體"/>
        <a:font script="Arab" typeface="Tahoma"/>
        <a:font script="Hebr" typeface="Gisha"/>
        <a:font script="Thai" typeface="Dillenia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font script="Geor" typeface="Sylfaen"/>
      </a:minorFont>
    </a:fontScheme>
    <a:fmtScheme name="Wisp">
      <a:fillStyleLst>
        <a:solidFill>
          <a:schemeClr val="phClr"/>
        </a:solidFill>
        <a:solidFill>
          <a:schemeClr val="phClr">
            <a:tint val="70000"/>
            <a:lumMod val="104000"/>
          </a:schemeClr>
        </a:solidFill>
        <a:gradFill rotWithShape="1">
          <a:gsLst>
            <a:gs pos="0">
              <a:schemeClr val="phClr">
                <a:tint val="96000"/>
                <a:lumMod val="104000"/>
              </a:schemeClr>
            </a:gs>
            <a:gs pos="100000">
              <a:schemeClr val="phClr">
                <a:shade val="98000"/>
                <a:lumMod val="94000"/>
              </a:schemeClr>
            </a:gs>
          </a:gsLst>
          <a:lin ang="5400000" scaled="0"/>
        </a:gradFill>
      </a:fillStyleLst>
      <a:lnStyleLst>
        <a:ln w="9525" cap="rnd" cmpd="sng" algn="ctr">
          <a:solidFill>
            <a:schemeClr val="phClr">
              <a:shade val="90000"/>
            </a:schemeClr>
          </a:solidFill>
          <a:prstDash val="solid"/>
        </a:ln>
        <a:ln w="15875" cap="rnd" cmpd="sng" algn="ctr">
          <a:solidFill>
            <a:schemeClr val="phClr"/>
          </a:solidFill>
          <a:prstDash val="solid"/>
        </a:ln>
        <a:ln w="22225" cap="rnd" cmpd="sng" algn="ctr">
          <a:solidFill>
            <a:schemeClr val="phClr"/>
          </a:solidFill>
          <a:prstDash val="solid"/>
        </a:ln>
      </a:lnStyleLst>
      <a:effectStyleLst>
        <a:effectStyle>
          <a:effectLst/>
        </a:effectStyle>
        <a:effectStyle>
          <a:effectLst>
            <a:outerShdw blurRad="38100" dist="25400" dir="5400000" rotWithShape="0">
              <a:srgbClr val="000000">
                <a:alpha val="25000"/>
              </a:srgbClr>
            </a:outerShdw>
          </a:effectLst>
        </a:effectStyle>
        <a:effectStyle>
          <a:effectLst>
            <a:outerShdw blurRad="50800" dist="38100" dir="5400000" rotWithShape="0">
              <a:srgbClr val="000000">
                <a:alpha val="60000"/>
              </a:srgbClr>
            </a:outerShdw>
          </a:effectLst>
        </a:effectStyle>
      </a:effectStyleLst>
      <a:bgFillStyleLst>
        <a:solidFill>
          <a:schemeClr val="phClr"/>
        </a:solidFill>
        <a:gradFill rotWithShape="1">
          <a:gsLst>
            <a:gs pos="0">
              <a:schemeClr val="phClr">
                <a:tint val="90000"/>
                <a:lumMod val="120000"/>
              </a:schemeClr>
            </a:gs>
            <a:gs pos="100000">
              <a:schemeClr val="phClr">
                <a:shade val="98000"/>
                <a:satMod val="120000"/>
                <a:lumMod val="98000"/>
              </a:schemeClr>
            </a:gs>
          </a:gsLst>
          <a:lin ang="5400000" scaled="0"/>
        </a:gradFill>
        <a:gradFill rotWithShape="1">
          <a:gsLst>
            <a:gs pos="0">
              <a:schemeClr val="phClr">
                <a:tint val="90000"/>
                <a:satMod val="92000"/>
                <a:lumMod val="120000"/>
              </a:schemeClr>
            </a:gs>
            <a:gs pos="100000">
              <a:schemeClr val="phClr">
                <a:shade val="98000"/>
                <a:satMod val="120000"/>
                <a:lumMod val="98000"/>
              </a:schemeClr>
            </a:gs>
          </a:gsLst>
          <a:path path="circle">
            <a:fillToRect l="50000" t="50000" r="100000" b="100000"/>
          </a:path>
        </a:gradFill>
      </a:bgFillStyleLst>
    </a:fmtScheme>
  </a:themeElements>
  <a:objectDefaults/>
  <a:extraClrSchemeLst/>
  <a:extLst>
    <a:ext uri="{05A4C25C-085E-4340-85A3-A5531E510DB2}">
      <thm15:themeFamily xmlns:thm15="http://schemas.microsoft.com/office/thememl/2012/main" name="Wisp" id="{7CB32D59-10C0-40DD-B7BD-2E94284A981C}" vid="{4F34B87B-9C7A-41AE-A6CB-48536223DFFD}"/>
    </a:ext>
  </a:extLst>
</a:theme>
</file>

<file path=docProps/app.xml><?xml version="1.0" encoding="utf-8"?>
<Properties xmlns="http://schemas.openxmlformats.org/officeDocument/2006/extended-properties" xmlns:vt="http://schemas.openxmlformats.org/officeDocument/2006/docPropsVTypes">
  <Template>Wisp</Template>
  <TotalTime>3413</TotalTime>
  <Words>2473</Words>
  <Application>Microsoft Office PowerPoint</Application>
  <PresentationFormat>Widescreen</PresentationFormat>
  <Paragraphs>226</Paragraphs>
  <Slides>25</Slides>
  <Notes>0</Notes>
  <HiddenSlides>3</HiddenSlides>
  <MMClips>21</MMClips>
  <ScaleCrop>false</ScaleCrop>
  <HeadingPairs>
    <vt:vector size="6" baseType="variant">
      <vt:variant>
        <vt:lpstr>Fonts Used</vt:lpstr>
      </vt:variant>
      <vt:variant>
        <vt:i4>4</vt:i4>
      </vt:variant>
      <vt:variant>
        <vt:lpstr>Theme</vt:lpstr>
      </vt:variant>
      <vt:variant>
        <vt:i4>1</vt:i4>
      </vt:variant>
      <vt:variant>
        <vt:lpstr>Slide Titles</vt:lpstr>
      </vt:variant>
      <vt:variant>
        <vt:i4>25</vt:i4>
      </vt:variant>
    </vt:vector>
  </HeadingPairs>
  <TitlesOfParts>
    <vt:vector size="30" baseType="lpstr">
      <vt:lpstr>Arial</vt:lpstr>
      <vt:lpstr>Calibri</vt:lpstr>
      <vt:lpstr>Century Gothic</vt:lpstr>
      <vt:lpstr>Wingdings 3</vt:lpstr>
      <vt:lpstr>Wisp</vt:lpstr>
      <vt:lpstr>NetZero </vt:lpstr>
      <vt:lpstr>Table of Contents</vt:lpstr>
      <vt:lpstr>Across the globe, countries are implementing a new standard of building that will hopefully help rectify the disastrous conditions this planet now faces. The common goal is to create a “NetZero” future, where everything we use to live, work, play, and gather must contribute zero emissions. </vt:lpstr>
      <vt:lpstr>Canada has set forth a 30-year goal to reach a net-zero future by 2050.  Many agree it is a steep standard to reach. </vt:lpstr>
      <vt:lpstr>10 steps to reach net-zero: </vt:lpstr>
      <vt:lpstr>Components at the heart of net-zero building:</vt:lpstr>
      <vt:lpstr>14 Passive Design Strategies: </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 12 Active Design Strategies: </vt:lpstr>
      <vt:lpstr>PowerPoint Presentation</vt:lpstr>
      <vt:lpstr>PowerPoint Presentation</vt:lpstr>
      <vt:lpstr>PowerPoint Presentation</vt:lpstr>
      <vt:lpstr>PowerPoint Presentation</vt:lpstr>
      <vt:lpstr>PowerPoint Presentation</vt:lpstr>
      <vt:lpstr>PowerPoint Presentation</vt:lpstr>
      <vt:lpstr>Summary</vt:lpstr>
      <vt:lpstr>Image References </vt:lpstr>
      <vt:lpstr>Image References </vt:lpstr>
      <vt:lpstr>Image References </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NetZero</dc:title>
  <dc:creator>Jennifer Pekarek</dc:creator>
  <cp:lastModifiedBy>Jennifer Pekarek</cp:lastModifiedBy>
  <cp:revision>5</cp:revision>
  <dcterms:created xsi:type="dcterms:W3CDTF">2023-05-06T15:27:34Z</dcterms:created>
  <dcterms:modified xsi:type="dcterms:W3CDTF">2023-12-14T21:09:20Z</dcterms:modified>
</cp:coreProperties>
</file>